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 id="2147483692" r:id="rId2"/>
  </p:sldMasterIdLst>
  <p:notesMasterIdLst>
    <p:notesMasterId r:id="rId71"/>
  </p:notesMasterIdLst>
  <p:sldIdLst>
    <p:sldId id="256" r:id="rId3"/>
    <p:sldId id="257" r:id="rId4"/>
    <p:sldId id="312" r:id="rId5"/>
    <p:sldId id="320" r:id="rId6"/>
    <p:sldId id="321" r:id="rId7"/>
    <p:sldId id="313" r:id="rId8"/>
    <p:sldId id="319" r:id="rId9"/>
    <p:sldId id="314" r:id="rId10"/>
    <p:sldId id="315" r:id="rId11"/>
    <p:sldId id="322" r:id="rId12"/>
    <p:sldId id="316" r:id="rId13"/>
    <p:sldId id="317" r:id="rId14"/>
    <p:sldId id="318" r:id="rId15"/>
    <p:sldId id="323" r:id="rId16"/>
    <p:sldId id="258" r:id="rId17"/>
    <p:sldId id="259" r:id="rId18"/>
    <p:sldId id="260" r:id="rId19"/>
    <p:sldId id="261" r:id="rId20"/>
    <p:sldId id="262" r:id="rId21"/>
    <p:sldId id="263" r:id="rId22"/>
    <p:sldId id="264" r:id="rId23"/>
    <p:sldId id="265"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 id="289" r:id="rId48"/>
    <p:sldId id="290" r:id="rId49"/>
    <p:sldId id="291" r:id="rId50"/>
    <p:sldId id="292"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 id="306" r:id="rId65"/>
    <p:sldId id="307" r:id="rId66"/>
    <p:sldId id="308" r:id="rId67"/>
    <p:sldId id="309" r:id="rId68"/>
    <p:sldId id="310" r:id="rId69"/>
    <p:sldId id="311" r:id="rId70"/>
  </p:sldIdLst>
  <p:sldSz cx="9144000" cy="5143500" type="screen16x9"/>
  <p:notesSz cx="6858000" cy="9144000"/>
  <p:embeddedFontLst>
    <p:embeddedFont>
      <p:font typeface="Amatic SC" panose="00000500000000000000" pitchFamily="2" charset="-79"/>
      <p:regular r:id="rId72"/>
      <p:bold r:id="rId73"/>
    </p:embeddedFont>
    <p:embeddedFont>
      <p:font typeface="Bebas Neue" panose="020B0606020202050201" pitchFamily="34" charset="0"/>
      <p:regular r:id="rId74"/>
    </p:embeddedFont>
    <p:embeddedFont>
      <p:font typeface="Poppins" panose="00000500000000000000" pitchFamily="2" charset="0"/>
      <p:regular r:id="rId75"/>
      <p:bold r:id="rId76"/>
      <p:italic r:id="rId77"/>
      <p:boldItalic r:id="rId78"/>
    </p:embeddedFont>
    <p:embeddedFont>
      <p:font typeface="Poppins Medium" panose="00000600000000000000" pitchFamily="2" charset="0"/>
      <p:regular r:id="rId79"/>
      <p:bold r:id="rId80"/>
      <p:italic r:id="rId81"/>
      <p:boldItalic r:id="rId82"/>
    </p:embeddedFont>
    <p:embeddedFont>
      <p:font typeface="Poppins SemiBold" panose="00000700000000000000" pitchFamily="2" charset="0"/>
      <p:regular r:id="rId83"/>
      <p:bold r:id="rId84"/>
      <p:italic r:id="rId85"/>
      <p:boldItalic r:id="rId86"/>
    </p:embeddedFont>
    <p:embeddedFont>
      <p:font typeface="Proxima Nova" panose="020B0604020202020204" charset="0"/>
      <p:regular r:id="rId87"/>
      <p:bold r:id="rId88"/>
      <p:italic r:id="rId89"/>
      <p:boldItalic r:id="rId90"/>
    </p:embeddedFont>
    <p:embeddedFont>
      <p:font typeface="Roboto" panose="02000000000000000000" pitchFamily="2" charset="0"/>
      <p:regular r:id="rId91"/>
      <p:bold r:id="rId92"/>
      <p:italic r:id="rId93"/>
      <p:boldItalic r:id="rId94"/>
    </p:embeddedFont>
    <p:embeddedFont>
      <p:font typeface="Roboto Medium" panose="02000000000000000000" pitchFamily="2" charset="0"/>
      <p:regular r:id="rId95"/>
      <p:bold r:id="rId96"/>
      <p:italic r:id="rId97"/>
      <p:boldItalic r:id="rId9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89B44B-5143-4386-9762-E480BF1F8C2F}">
  <a:tblStyle styleId="{E789B44B-5143-4386-9762-E480BF1F8C2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97" d="100"/>
          <a:sy n="197" d="100"/>
        </p:scale>
        <p:origin x="666"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3.fntdata"/><Relationship Id="rId89" Type="http://schemas.openxmlformats.org/officeDocument/2006/relationships/font" Target="fonts/font1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3.fntdata"/><Relationship Id="rId79" Type="http://schemas.openxmlformats.org/officeDocument/2006/relationships/font" Target="fonts/font8.fntdata"/><Relationship Id="rId102" Type="http://schemas.openxmlformats.org/officeDocument/2006/relationships/tableStyles" Target="tableStyles.xml"/><Relationship Id="rId5" Type="http://schemas.openxmlformats.org/officeDocument/2006/relationships/slide" Target="slides/slide3.xml"/><Relationship Id="rId90" Type="http://schemas.openxmlformats.org/officeDocument/2006/relationships/font" Target="fonts/font19.fntdata"/><Relationship Id="rId95" Type="http://schemas.openxmlformats.org/officeDocument/2006/relationships/font" Target="fonts/font2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9.fntdata"/><Relationship Id="rId85" Type="http://schemas.openxmlformats.org/officeDocument/2006/relationships/font" Target="fonts/font14.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4.fntdata"/><Relationship Id="rId83" Type="http://schemas.openxmlformats.org/officeDocument/2006/relationships/font" Target="fonts/font12.fntdata"/><Relationship Id="rId88" Type="http://schemas.openxmlformats.org/officeDocument/2006/relationships/font" Target="fonts/font17.fntdata"/><Relationship Id="rId91" Type="http://schemas.openxmlformats.org/officeDocument/2006/relationships/font" Target="fonts/font20.fntdata"/><Relationship Id="rId96"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2.fntdata"/><Relationship Id="rId78" Type="http://schemas.openxmlformats.org/officeDocument/2006/relationships/font" Target="fonts/font7.fntdata"/><Relationship Id="rId81" Type="http://schemas.openxmlformats.org/officeDocument/2006/relationships/font" Target="fonts/font10.fntdata"/><Relationship Id="rId86" Type="http://schemas.openxmlformats.org/officeDocument/2006/relationships/font" Target="fonts/font15.fntdata"/><Relationship Id="rId94" Type="http://schemas.openxmlformats.org/officeDocument/2006/relationships/font" Target="fonts/font23.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5.fntdata"/><Relationship Id="rId97" Type="http://schemas.openxmlformats.org/officeDocument/2006/relationships/font" Target="fonts/font26.fntdata"/><Relationship Id="rId7" Type="http://schemas.openxmlformats.org/officeDocument/2006/relationships/slide" Target="slides/slide5.xml"/><Relationship Id="rId71" Type="http://schemas.openxmlformats.org/officeDocument/2006/relationships/notesMaster" Target="notesMasters/notesMaster1.xml"/><Relationship Id="rId92" Type="http://schemas.openxmlformats.org/officeDocument/2006/relationships/font" Target="fonts/font2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6.fntdata"/><Relationship Id="rId61" Type="http://schemas.openxmlformats.org/officeDocument/2006/relationships/slide" Target="slides/slide59.xml"/><Relationship Id="rId82" Type="http://schemas.openxmlformats.org/officeDocument/2006/relationships/font" Target="fonts/font1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6.fntdata"/><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fntdata"/><Relationship Id="rId93" Type="http://schemas.openxmlformats.org/officeDocument/2006/relationships/font" Target="fonts/font22.fntdata"/><Relationship Id="rId98" Type="http://schemas.openxmlformats.org/officeDocument/2006/relationships/font" Target="fonts/font27.fntdata"/><Relationship Id="rId3" Type="http://schemas.openxmlformats.org/officeDocument/2006/relationships/slide" Target="slides/slide1.xml"/></Relationships>
</file>

<file path=ppt/media/image1.png>
</file>

<file path=ppt/media/image10.jpg>
</file>

<file path=ppt/media/image11.jp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2880bcb85c6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2880bcb85c6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6"/>
        <p:cNvGrpSpPr/>
        <p:nvPr/>
      </p:nvGrpSpPr>
      <p:grpSpPr>
        <a:xfrm>
          <a:off x="0" y="0"/>
          <a:ext cx="0" cy="0"/>
          <a:chOff x="0" y="0"/>
          <a:chExt cx="0" cy="0"/>
        </a:xfrm>
      </p:grpSpPr>
      <p:sp>
        <p:nvSpPr>
          <p:cNvPr id="2117" name="Google Shape;2117;g28a0eaa150d_0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8" name="Google Shape;2118;g28a0eaa150d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70702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2"/>
        <p:cNvGrpSpPr/>
        <p:nvPr/>
      </p:nvGrpSpPr>
      <p:grpSpPr>
        <a:xfrm>
          <a:off x="0" y="0"/>
          <a:ext cx="0" cy="0"/>
          <a:chOff x="0" y="0"/>
          <a:chExt cx="0" cy="0"/>
        </a:xfrm>
      </p:grpSpPr>
      <p:sp>
        <p:nvSpPr>
          <p:cNvPr id="1463" name="Google Shape;1463;g28a0eaa150d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4" name="Google Shape;1464;g28a0eaa150d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54539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28a0eaa150d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28a0eaa150d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75821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4"/>
        <p:cNvGrpSpPr/>
        <p:nvPr/>
      </p:nvGrpSpPr>
      <p:grpSpPr>
        <a:xfrm>
          <a:off x="0" y="0"/>
          <a:ext cx="0" cy="0"/>
          <a:chOff x="0" y="0"/>
          <a:chExt cx="0" cy="0"/>
        </a:xfrm>
      </p:grpSpPr>
      <p:sp>
        <p:nvSpPr>
          <p:cNvPr id="2125" name="Google Shape;2125;g28a0eaa150d_0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6" name="Google Shape;2126;g28a0eaa150d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40684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5"/>
        <p:cNvGrpSpPr/>
        <p:nvPr/>
      </p:nvGrpSpPr>
      <p:grpSpPr>
        <a:xfrm>
          <a:off x="0" y="0"/>
          <a:ext cx="0" cy="0"/>
          <a:chOff x="0" y="0"/>
          <a:chExt cx="0" cy="0"/>
        </a:xfrm>
      </p:grpSpPr>
      <p:sp>
        <p:nvSpPr>
          <p:cNvPr id="1846" name="Google Shape;1846;g28a0eaa150d_0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7" name="Google Shape;1847;g28a0eaa150d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00732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
        <p:cNvGrpSpPr/>
        <p:nvPr/>
      </p:nvGrpSpPr>
      <p:grpSpPr>
        <a:xfrm>
          <a:off x="0" y="0"/>
          <a:ext cx="0" cy="0"/>
          <a:chOff x="0" y="0"/>
          <a:chExt cx="0" cy="0"/>
        </a:xfrm>
      </p:grpSpPr>
      <p:sp>
        <p:nvSpPr>
          <p:cNvPr id="1294" name="Google Shape;1294;g2880bcb85c6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2880bcb85c6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2880bcb85c6_0_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2880bcb85c6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g28a0eaa150d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g28a0eaa150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28a0eaa150d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28a0eaa150d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
        <p:cNvGrpSpPr/>
        <p:nvPr/>
      </p:nvGrpSpPr>
      <p:grpSpPr>
        <a:xfrm>
          <a:off x="0" y="0"/>
          <a:ext cx="0" cy="0"/>
          <a:chOff x="0" y="0"/>
          <a:chExt cx="0" cy="0"/>
        </a:xfrm>
      </p:grpSpPr>
      <p:sp>
        <p:nvSpPr>
          <p:cNvPr id="1284" name="Google Shape;1284;g179c31db71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 name="Google Shape;1285;g179c31db71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5"/>
        <p:cNvGrpSpPr/>
        <p:nvPr/>
      </p:nvGrpSpPr>
      <p:grpSpPr>
        <a:xfrm>
          <a:off x="0" y="0"/>
          <a:ext cx="0" cy="0"/>
          <a:chOff x="0" y="0"/>
          <a:chExt cx="0" cy="0"/>
        </a:xfrm>
      </p:grpSpPr>
      <p:sp>
        <p:nvSpPr>
          <p:cNvPr id="1366" name="Google Shape;1366;g28a0eaa150d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 name="Google Shape;1367;g28a0eaa15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
        <p:cNvGrpSpPr/>
        <p:nvPr/>
      </p:nvGrpSpPr>
      <p:grpSpPr>
        <a:xfrm>
          <a:off x="0" y="0"/>
          <a:ext cx="0" cy="0"/>
          <a:chOff x="0" y="0"/>
          <a:chExt cx="0" cy="0"/>
        </a:xfrm>
      </p:grpSpPr>
      <p:sp>
        <p:nvSpPr>
          <p:cNvPr id="1383" name="Google Shape;1383;g28a0eaa150d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4" name="Google Shape;1384;g28a0eaa150d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28a0eaa150d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 name="Google Shape;1419;g28a0eaa150d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28a0eaa150d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28a0eaa15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28a0eaa150d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28a0eaa150d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2"/>
        <p:cNvGrpSpPr/>
        <p:nvPr/>
      </p:nvGrpSpPr>
      <p:grpSpPr>
        <a:xfrm>
          <a:off x="0" y="0"/>
          <a:ext cx="0" cy="0"/>
          <a:chOff x="0" y="0"/>
          <a:chExt cx="0" cy="0"/>
        </a:xfrm>
      </p:grpSpPr>
      <p:sp>
        <p:nvSpPr>
          <p:cNvPr id="1463" name="Google Shape;1463;g28a0eaa150d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4" name="Google Shape;1464;g28a0eaa150d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28a0eaa150d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28a0eaa150d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2"/>
        <p:cNvGrpSpPr/>
        <p:nvPr/>
      </p:nvGrpSpPr>
      <p:grpSpPr>
        <a:xfrm>
          <a:off x="0" y="0"/>
          <a:ext cx="0" cy="0"/>
          <a:chOff x="0" y="0"/>
          <a:chExt cx="0" cy="0"/>
        </a:xfrm>
      </p:grpSpPr>
      <p:sp>
        <p:nvSpPr>
          <p:cNvPr id="1483" name="Google Shape;1483;g28a0eaa150d_0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4" name="Google Shape;1484;g28a0eaa150d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8"/>
        <p:cNvGrpSpPr/>
        <p:nvPr/>
      </p:nvGrpSpPr>
      <p:grpSpPr>
        <a:xfrm>
          <a:off x="0" y="0"/>
          <a:ext cx="0" cy="0"/>
          <a:chOff x="0" y="0"/>
          <a:chExt cx="0" cy="0"/>
        </a:xfrm>
      </p:grpSpPr>
      <p:sp>
        <p:nvSpPr>
          <p:cNvPr id="1489" name="Google Shape;1489;g28a0eaa150d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 name="Google Shape;1490;g28a0eaa150d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6"/>
        <p:cNvGrpSpPr/>
        <p:nvPr/>
      </p:nvGrpSpPr>
      <p:grpSpPr>
        <a:xfrm>
          <a:off x="0" y="0"/>
          <a:ext cx="0" cy="0"/>
          <a:chOff x="0" y="0"/>
          <a:chExt cx="0" cy="0"/>
        </a:xfrm>
      </p:grpSpPr>
      <p:sp>
        <p:nvSpPr>
          <p:cNvPr id="1497" name="Google Shape;1497;g28a0eaa150d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8" name="Google Shape;1498;g28a0eaa150d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91436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
        <p:cNvGrpSpPr/>
        <p:nvPr/>
      </p:nvGrpSpPr>
      <p:grpSpPr>
        <a:xfrm>
          <a:off x="0" y="0"/>
          <a:ext cx="0" cy="0"/>
          <a:chOff x="0" y="0"/>
          <a:chExt cx="0" cy="0"/>
        </a:xfrm>
      </p:grpSpPr>
      <p:sp>
        <p:nvSpPr>
          <p:cNvPr id="1509" name="Google Shape;1509;g28a0eaa150d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0" name="Google Shape;1510;g28a0eaa150d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28a0eaa150d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28a0eaa150d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28a0eaa150d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 name="Google Shape;1540;g28a0eaa150d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9"/>
        <p:cNvGrpSpPr/>
        <p:nvPr/>
      </p:nvGrpSpPr>
      <p:grpSpPr>
        <a:xfrm>
          <a:off x="0" y="0"/>
          <a:ext cx="0" cy="0"/>
          <a:chOff x="0" y="0"/>
          <a:chExt cx="0" cy="0"/>
        </a:xfrm>
      </p:grpSpPr>
      <p:sp>
        <p:nvSpPr>
          <p:cNvPr id="1550" name="Google Shape;1550;g28a0eaa150d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1" name="Google Shape;1551;g28a0eaa150d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9"/>
        <p:cNvGrpSpPr/>
        <p:nvPr/>
      </p:nvGrpSpPr>
      <p:grpSpPr>
        <a:xfrm>
          <a:off x="0" y="0"/>
          <a:ext cx="0" cy="0"/>
          <a:chOff x="0" y="0"/>
          <a:chExt cx="0" cy="0"/>
        </a:xfrm>
      </p:grpSpPr>
      <p:sp>
        <p:nvSpPr>
          <p:cNvPr id="1560" name="Google Shape;1560;g28a0eaa150d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1" name="Google Shape;1561;g28a0eaa150d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28a0eaa150d_0_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28a0eaa150d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7"/>
        <p:cNvGrpSpPr/>
        <p:nvPr/>
      </p:nvGrpSpPr>
      <p:grpSpPr>
        <a:xfrm>
          <a:off x="0" y="0"/>
          <a:ext cx="0" cy="0"/>
          <a:chOff x="0" y="0"/>
          <a:chExt cx="0" cy="0"/>
        </a:xfrm>
      </p:grpSpPr>
      <p:sp>
        <p:nvSpPr>
          <p:cNvPr id="1578" name="Google Shape;1578;g28a0eaa150d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9" name="Google Shape;1579;g28a0eaa150d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28a0eaa150d_0_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28a0eaa150d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8"/>
        <p:cNvGrpSpPr/>
        <p:nvPr/>
      </p:nvGrpSpPr>
      <p:grpSpPr>
        <a:xfrm>
          <a:off x="0" y="0"/>
          <a:ext cx="0" cy="0"/>
          <a:chOff x="0" y="0"/>
          <a:chExt cx="0" cy="0"/>
        </a:xfrm>
      </p:grpSpPr>
      <p:sp>
        <p:nvSpPr>
          <p:cNvPr id="1659" name="Google Shape;1659;g28a0eaa150d_0_3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0" name="Google Shape;1660;g28a0eaa150d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28a0eaa150d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28a0eaa150d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28a0eaa150d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28a0eaa150d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749749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2"/>
        <p:cNvGrpSpPr/>
        <p:nvPr/>
      </p:nvGrpSpPr>
      <p:grpSpPr>
        <a:xfrm>
          <a:off x="0" y="0"/>
          <a:ext cx="0" cy="0"/>
          <a:chOff x="0" y="0"/>
          <a:chExt cx="0" cy="0"/>
        </a:xfrm>
      </p:grpSpPr>
      <p:sp>
        <p:nvSpPr>
          <p:cNvPr id="1703" name="Google Shape;1703;g28a0eaa150d_0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4" name="Google Shape;1704;g28a0eaa150d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6"/>
        <p:cNvGrpSpPr/>
        <p:nvPr/>
      </p:nvGrpSpPr>
      <p:grpSpPr>
        <a:xfrm>
          <a:off x="0" y="0"/>
          <a:ext cx="0" cy="0"/>
          <a:chOff x="0" y="0"/>
          <a:chExt cx="0" cy="0"/>
        </a:xfrm>
      </p:grpSpPr>
      <p:sp>
        <p:nvSpPr>
          <p:cNvPr id="1717" name="Google Shape;1717;g28a0eaa150d_0_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8" name="Google Shape;1718;g28a0eaa150d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8a0eaa150d_0_3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8a0eaa150d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1"/>
        <p:cNvGrpSpPr/>
        <p:nvPr/>
      </p:nvGrpSpPr>
      <p:grpSpPr>
        <a:xfrm>
          <a:off x="0" y="0"/>
          <a:ext cx="0" cy="0"/>
          <a:chOff x="0" y="0"/>
          <a:chExt cx="0" cy="0"/>
        </a:xfrm>
      </p:grpSpPr>
      <p:sp>
        <p:nvSpPr>
          <p:cNvPr id="1752" name="Google Shape;1752;g28a0eaa150d_0_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3" name="Google Shape;1753;g28a0eaa150d_0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9"/>
        <p:cNvGrpSpPr/>
        <p:nvPr/>
      </p:nvGrpSpPr>
      <p:grpSpPr>
        <a:xfrm>
          <a:off x="0" y="0"/>
          <a:ext cx="0" cy="0"/>
          <a:chOff x="0" y="0"/>
          <a:chExt cx="0" cy="0"/>
        </a:xfrm>
      </p:grpSpPr>
      <p:sp>
        <p:nvSpPr>
          <p:cNvPr id="1800" name="Google Shape;1800;g28a0eaa1a0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1" name="Google Shape;1801;g28a0eaa1a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28a0eaa150d_0_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28a0eaa150d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
        <p:cNvGrpSpPr/>
        <p:nvPr/>
      </p:nvGrpSpPr>
      <p:grpSpPr>
        <a:xfrm>
          <a:off x="0" y="0"/>
          <a:ext cx="0" cy="0"/>
          <a:chOff x="0" y="0"/>
          <a:chExt cx="0" cy="0"/>
        </a:xfrm>
      </p:grpSpPr>
      <p:sp>
        <p:nvSpPr>
          <p:cNvPr id="1833" name="Google Shape;1833;g28a0eaa150d_0_3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4" name="Google Shape;1834;g28a0eaa150d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5"/>
        <p:cNvGrpSpPr/>
        <p:nvPr/>
      </p:nvGrpSpPr>
      <p:grpSpPr>
        <a:xfrm>
          <a:off x="0" y="0"/>
          <a:ext cx="0" cy="0"/>
          <a:chOff x="0" y="0"/>
          <a:chExt cx="0" cy="0"/>
        </a:xfrm>
      </p:grpSpPr>
      <p:sp>
        <p:nvSpPr>
          <p:cNvPr id="1846" name="Google Shape;1846;g28a0eaa150d_0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7" name="Google Shape;1847;g28a0eaa150d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g28a0eaa150d_0_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3" name="Google Shape;1893;g28a0eaa150d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6"/>
        <p:cNvGrpSpPr/>
        <p:nvPr/>
      </p:nvGrpSpPr>
      <p:grpSpPr>
        <a:xfrm>
          <a:off x="0" y="0"/>
          <a:ext cx="0" cy="0"/>
          <a:chOff x="0" y="0"/>
          <a:chExt cx="0" cy="0"/>
        </a:xfrm>
      </p:grpSpPr>
      <p:sp>
        <p:nvSpPr>
          <p:cNvPr id="2117" name="Google Shape;2117;g28a0eaa150d_0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8" name="Google Shape;2118;g28a0eaa150d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28a0eaa150d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28a0eaa150d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097855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4"/>
        <p:cNvGrpSpPr/>
        <p:nvPr/>
      </p:nvGrpSpPr>
      <p:grpSpPr>
        <a:xfrm>
          <a:off x="0" y="0"/>
          <a:ext cx="0" cy="0"/>
          <a:chOff x="0" y="0"/>
          <a:chExt cx="0" cy="0"/>
        </a:xfrm>
      </p:grpSpPr>
      <p:sp>
        <p:nvSpPr>
          <p:cNvPr id="2125" name="Google Shape;2125;g28a0eaa150d_0_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6" name="Google Shape;2126;g28a0eaa150d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2"/>
        <p:cNvGrpSpPr/>
        <p:nvPr/>
      </p:nvGrpSpPr>
      <p:grpSpPr>
        <a:xfrm>
          <a:off x="0" y="0"/>
          <a:ext cx="0" cy="0"/>
          <a:chOff x="0" y="0"/>
          <a:chExt cx="0" cy="0"/>
        </a:xfrm>
      </p:grpSpPr>
      <p:sp>
        <p:nvSpPr>
          <p:cNvPr id="2133" name="Google Shape;2133;g28b5c02fdb0_0_18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4" name="Google Shape;2134;g28b5c02fdb0_0_1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8"/>
        <p:cNvGrpSpPr/>
        <p:nvPr/>
      </p:nvGrpSpPr>
      <p:grpSpPr>
        <a:xfrm>
          <a:off x="0" y="0"/>
          <a:ext cx="0" cy="0"/>
          <a:chOff x="0" y="0"/>
          <a:chExt cx="0" cy="0"/>
        </a:xfrm>
      </p:grpSpPr>
      <p:sp>
        <p:nvSpPr>
          <p:cNvPr id="2139" name="Google Shape;2139;g28b5c02fdb0_0_18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0" name="Google Shape;2140;g28b5c02fdb0_0_1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4"/>
        <p:cNvGrpSpPr/>
        <p:nvPr/>
      </p:nvGrpSpPr>
      <p:grpSpPr>
        <a:xfrm>
          <a:off x="0" y="0"/>
          <a:ext cx="0" cy="0"/>
          <a:chOff x="0" y="0"/>
          <a:chExt cx="0" cy="0"/>
        </a:xfrm>
      </p:grpSpPr>
      <p:sp>
        <p:nvSpPr>
          <p:cNvPr id="2145" name="Google Shape;2145;g28b5c02fdb0_0_18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6" name="Google Shape;2146;g28b5c02fdb0_0_1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28b5c02fdb0_0_18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28b5c02fdb0_0_1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28b5c02fdb0_0_19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28b5c02fdb0_0_1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3"/>
        <p:cNvGrpSpPr/>
        <p:nvPr/>
      </p:nvGrpSpPr>
      <p:grpSpPr>
        <a:xfrm>
          <a:off x="0" y="0"/>
          <a:ext cx="0" cy="0"/>
          <a:chOff x="0" y="0"/>
          <a:chExt cx="0" cy="0"/>
        </a:xfrm>
      </p:grpSpPr>
      <p:sp>
        <p:nvSpPr>
          <p:cNvPr id="2514" name="Google Shape;2514;g28b5c02fdb0_0_2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5" name="Google Shape;2515;g28b5c02fdb0_0_2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7"/>
        <p:cNvGrpSpPr/>
        <p:nvPr/>
      </p:nvGrpSpPr>
      <p:grpSpPr>
        <a:xfrm>
          <a:off x="0" y="0"/>
          <a:ext cx="0" cy="0"/>
          <a:chOff x="0" y="0"/>
          <a:chExt cx="0" cy="0"/>
        </a:xfrm>
      </p:grpSpPr>
      <p:sp>
        <p:nvSpPr>
          <p:cNvPr id="8428" name="Google Shape;8428;g28b5c02fdb0_0_8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9" name="Google Shape;8429;g28b5c02fdb0_0_8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4"/>
        <p:cNvGrpSpPr/>
        <p:nvPr/>
      </p:nvGrpSpPr>
      <p:grpSpPr>
        <a:xfrm>
          <a:off x="0" y="0"/>
          <a:ext cx="0" cy="0"/>
          <a:chOff x="0" y="0"/>
          <a:chExt cx="0" cy="0"/>
        </a:xfrm>
      </p:grpSpPr>
      <p:sp>
        <p:nvSpPr>
          <p:cNvPr id="8855" name="Google Shape;8855;g28b5c02fdb0_0_8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6" name="Google Shape;8856;g28b5c02fdb0_0_8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7"/>
        <p:cNvGrpSpPr/>
        <p:nvPr/>
      </p:nvGrpSpPr>
      <p:grpSpPr>
        <a:xfrm>
          <a:off x="0" y="0"/>
          <a:ext cx="0" cy="0"/>
          <a:chOff x="0" y="0"/>
          <a:chExt cx="0" cy="0"/>
        </a:xfrm>
      </p:grpSpPr>
      <p:sp>
        <p:nvSpPr>
          <p:cNvPr id="9018" name="Google Shape;9018;g28b5c02fdb0_0_87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9" name="Google Shape;9019;g28b5c02fdb0_0_8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2"/>
        <p:cNvGrpSpPr/>
        <p:nvPr/>
      </p:nvGrpSpPr>
      <p:grpSpPr>
        <a:xfrm>
          <a:off x="0" y="0"/>
          <a:ext cx="0" cy="0"/>
          <a:chOff x="0" y="0"/>
          <a:chExt cx="0" cy="0"/>
        </a:xfrm>
      </p:grpSpPr>
      <p:sp>
        <p:nvSpPr>
          <p:cNvPr id="1463" name="Google Shape;1463;g28a0eaa150d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4" name="Google Shape;1464;g28a0eaa150d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603096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9"/>
        <p:cNvGrpSpPr/>
        <p:nvPr/>
      </p:nvGrpSpPr>
      <p:grpSpPr>
        <a:xfrm>
          <a:off x="0" y="0"/>
          <a:ext cx="0" cy="0"/>
          <a:chOff x="0" y="0"/>
          <a:chExt cx="0" cy="0"/>
        </a:xfrm>
      </p:grpSpPr>
      <p:sp>
        <p:nvSpPr>
          <p:cNvPr id="9420" name="Google Shape;9420;g28b5c02fdb0_0_9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1" name="Google Shape;9421;g28b5c02fdb0_0_9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0"/>
        <p:cNvGrpSpPr/>
        <p:nvPr/>
      </p:nvGrpSpPr>
      <p:grpSpPr>
        <a:xfrm>
          <a:off x="0" y="0"/>
          <a:ext cx="0" cy="0"/>
          <a:chOff x="0" y="0"/>
          <a:chExt cx="0" cy="0"/>
        </a:xfrm>
      </p:grpSpPr>
      <p:sp>
        <p:nvSpPr>
          <p:cNvPr id="9791" name="Google Shape;9791;g28b5c02fdb0_0_95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2" name="Google Shape;9792;g28b5c02fdb0_0_9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4"/>
        <p:cNvGrpSpPr/>
        <p:nvPr/>
      </p:nvGrpSpPr>
      <p:grpSpPr>
        <a:xfrm>
          <a:off x="0" y="0"/>
          <a:ext cx="0" cy="0"/>
          <a:chOff x="0" y="0"/>
          <a:chExt cx="0" cy="0"/>
        </a:xfrm>
      </p:grpSpPr>
      <p:sp>
        <p:nvSpPr>
          <p:cNvPr id="10105" name="Google Shape;10105;g28b5c02fdb0_0_98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6" name="Google Shape;10106;g28b5c02fdb0_0_9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8"/>
        <p:cNvGrpSpPr/>
        <p:nvPr/>
      </p:nvGrpSpPr>
      <p:grpSpPr>
        <a:xfrm>
          <a:off x="0" y="0"/>
          <a:ext cx="0" cy="0"/>
          <a:chOff x="0" y="0"/>
          <a:chExt cx="0" cy="0"/>
        </a:xfrm>
      </p:grpSpPr>
      <p:sp>
        <p:nvSpPr>
          <p:cNvPr id="10399" name="Google Shape;10399;g28b5c02fdb0_0_10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0" name="Google Shape;10400;g28b5c02fdb0_0_10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7"/>
        <p:cNvGrpSpPr/>
        <p:nvPr/>
      </p:nvGrpSpPr>
      <p:grpSpPr>
        <a:xfrm>
          <a:off x="0" y="0"/>
          <a:ext cx="0" cy="0"/>
          <a:chOff x="0" y="0"/>
          <a:chExt cx="0" cy="0"/>
        </a:xfrm>
      </p:grpSpPr>
      <p:sp>
        <p:nvSpPr>
          <p:cNvPr id="10758" name="Google Shape;10758;g28b5c02fdb0_0_104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9" name="Google Shape;10759;g28b5c02fdb0_0_10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4"/>
        <p:cNvGrpSpPr/>
        <p:nvPr/>
      </p:nvGrpSpPr>
      <p:grpSpPr>
        <a:xfrm>
          <a:off x="0" y="0"/>
          <a:ext cx="0" cy="0"/>
          <a:chOff x="0" y="0"/>
          <a:chExt cx="0" cy="0"/>
        </a:xfrm>
      </p:grpSpPr>
      <p:sp>
        <p:nvSpPr>
          <p:cNvPr id="11175" name="Google Shape;11175;g28b5c02fdb0_0_10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6" name="Google Shape;11176;g28b5c02fdb0_0_10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4"/>
        <p:cNvGrpSpPr/>
        <p:nvPr/>
      </p:nvGrpSpPr>
      <p:grpSpPr>
        <a:xfrm>
          <a:off x="0" y="0"/>
          <a:ext cx="0" cy="0"/>
          <a:chOff x="0" y="0"/>
          <a:chExt cx="0" cy="0"/>
        </a:xfrm>
      </p:grpSpPr>
      <p:sp>
        <p:nvSpPr>
          <p:cNvPr id="11515" name="Google Shape;11515;g28b5c02fdb0_0_112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6" name="Google Shape;11516;g28b5c02fdb0_0_11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2"/>
        <p:cNvGrpSpPr/>
        <p:nvPr/>
      </p:nvGrpSpPr>
      <p:grpSpPr>
        <a:xfrm>
          <a:off x="0" y="0"/>
          <a:ext cx="0" cy="0"/>
          <a:chOff x="0" y="0"/>
          <a:chExt cx="0" cy="0"/>
        </a:xfrm>
      </p:grpSpPr>
      <p:sp>
        <p:nvSpPr>
          <p:cNvPr id="11703" name="Google Shape;11703;g28b5c02fdb0_0_11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4" name="Google Shape;11704;g28b5c02fdb0_0_11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8"/>
        <p:cNvGrpSpPr/>
        <p:nvPr/>
      </p:nvGrpSpPr>
      <p:grpSpPr>
        <a:xfrm>
          <a:off x="0" y="0"/>
          <a:ext cx="0" cy="0"/>
          <a:chOff x="0" y="0"/>
          <a:chExt cx="0" cy="0"/>
        </a:xfrm>
      </p:grpSpPr>
      <p:sp>
        <p:nvSpPr>
          <p:cNvPr id="11949" name="Google Shape;11949;g28b5c02fdb0_0_128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0" name="Google Shape;11950;g28b5c02fdb0_0_128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5"/>
        <p:cNvGrpSpPr/>
        <p:nvPr/>
      </p:nvGrpSpPr>
      <p:grpSpPr>
        <a:xfrm>
          <a:off x="0" y="0"/>
          <a:ext cx="0" cy="0"/>
          <a:chOff x="0" y="0"/>
          <a:chExt cx="0" cy="0"/>
        </a:xfrm>
      </p:grpSpPr>
      <p:sp>
        <p:nvSpPr>
          <p:cNvPr id="1366" name="Google Shape;1366;g28a0eaa15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 name="Google Shape;1367;g28a0eaa15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62123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28a0eaa150d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28a0eaa150d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2828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36073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8295550" y="2437150"/>
            <a:ext cx="631500" cy="721150"/>
            <a:chOff x="6533825" y="4313425"/>
            <a:chExt cx="631500" cy="721150"/>
          </a:xfrm>
        </p:grpSpPr>
        <p:sp>
          <p:nvSpPr>
            <p:cNvPr id="10" name="Google Shape;10;p2"/>
            <p:cNvSpPr/>
            <p:nvPr/>
          </p:nvSpPr>
          <p:spPr>
            <a:xfrm>
              <a:off x="6965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965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965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965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65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21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821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821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21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21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09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109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109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109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109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677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677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677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677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677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533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33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533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533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533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7271250" y="3754850"/>
            <a:ext cx="3382300" cy="1993950"/>
            <a:chOff x="1317925" y="2802775"/>
            <a:chExt cx="3382300" cy="1993950"/>
          </a:xfrm>
        </p:grpSpPr>
        <p:sp>
          <p:nvSpPr>
            <p:cNvPr id="36" name="Google Shape;36;p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flipH="1">
            <a:off x="2244842" y="4599425"/>
            <a:ext cx="4489475" cy="193775"/>
            <a:chOff x="1784500" y="1867350"/>
            <a:chExt cx="4489475" cy="193775"/>
          </a:xfrm>
        </p:grpSpPr>
        <p:sp>
          <p:nvSpPr>
            <p:cNvPr id="49" name="Google Shape;49;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2328517" y="345725"/>
            <a:ext cx="4489475" cy="193775"/>
            <a:chOff x="1784500" y="1867350"/>
            <a:chExt cx="4489475" cy="193775"/>
          </a:xfrm>
        </p:grpSpPr>
        <p:sp>
          <p:nvSpPr>
            <p:cNvPr id="53" name="Google Shape;53;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2"/>
          <p:cNvSpPr txBox="1">
            <a:spLocks noGrp="1"/>
          </p:cNvSpPr>
          <p:nvPr>
            <p:ph type="ctrTitle"/>
          </p:nvPr>
        </p:nvSpPr>
        <p:spPr>
          <a:xfrm>
            <a:off x="1986225" y="1251900"/>
            <a:ext cx="5174100" cy="21714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200">
                <a:latin typeface="Poppins Medium"/>
                <a:ea typeface="Poppins Medium"/>
                <a:cs typeface="Poppins Medium"/>
                <a:sym typeface="Poppins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7" name="Google Shape;57;p2"/>
          <p:cNvSpPr txBox="1">
            <a:spLocks noGrp="1"/>
          </p:cNvSpPr>
          <p:nvPr>
            <p:ph type="subTitle" idx="1"/>
          </p:nvPr>
        </p:nvSpPr>
        <p:spPr>
          <a:xfrm>
            <a:off x="1986214" y="3423425"/>
            <a:ext cx="5174100" cy="460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atin typeface="Roboto"/>
                <a:ea typeface="Roboto"/>
                <a:cs typeface="Roboto"/>
                <a:sym typeface="Robo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77"/>
        <p:cNvGrpSpPr/>
        <p:nvPr/>
      </p:nvGrpSpPr>
      <p:grpSpPr>
        <a:xfrm>
          <a:off x="0" y="0"/>
          <a:ext cx="0" cy="0"/>
          <a:chOff x="0" y="0"/>
          <a:chExt cx="0" cy="0"/>
        </a:xfrm>
      </p:grpSpPr>
      <p:sp>
        <p:nvSpPr>
          <p:cNvPr id="278" name="Google Shape;278;p11"/>
          <p:cNvSpPr txBox="1">
            <a:spLocks noGrp="1"/>
          </p:cNvSpPr>
          <p:nvPr>
            <p:ph type="title" hasCustomPrompt="1"/>
          </p:nvPr>
        </p:nvSpPr>
        <p:spPr>
          <a:xfrm>
            <a:off x="2074200" y="1683488"/>
            <a:ext cx="4995600" cy="1303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500">
                <a:solidFill>
                  <a:schemeClr val="dk2"/>
                </a:solidFill>
                <a:latin typeface="Poppins Medium"/>
                <a:ea typeface="Poppins Medium"/>
                <a:cs typeface="Poppins Medium"/>
                <a:sym typeface="Poppins Medium"/>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79" name="Google Shape;279;p11"/>
          <p:cNvSpPr txBox="1">
            <a:spLocks noGrp="1"/>
          </p:cNvSpPr>
          <p:nvPr>
            <p:ph type="subTitle" idx="1"/>
          </p:nvPr>
        </p:nvSpPr>
        <p:spPr>
          <a:xfrm>
            <a:off x="2074200" y="3042413"/>
            <a:ext cx="4995600" cy="41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280" name="Google Shape;280;p11"/>
          <p:cNvGrpSpPr/>
          <p:nvPr/>
        </p:nvGrpSpPr>
        <p:grpSpPr>
          <a:xfrm flipH="1">
            <a:off x="7692469" y="-505328"/>
            <a:ext cx="1895833" cy="1895866"/>
            <a:chOff x="3835450" y="-252000"/>
            <a:chExt cx="1445325" cy="1445350"/>
          </a:xfrm>
        </p:grpSpPr>
        <p:sp>
          <p:nvSpPr>
            <p:cNvPr id="281" name="Google Shape;281;p11"/>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11"/>
          <p:cNvGrpSpPr/>
          <p:nvPr/>
        </p:nvGrpSpPr>
        <p:grpSpPr>
          <a:xfrm flipH="1">
            <a:off x="-1466486" y="3754850"/>
            <a:ext cx="3382300" cy="1993950"/>
            <a:chOff x="1317925" y="2802775"/>
            <a:chExt cx="3382300" cy="1993950"/>
          </a:xfrm>
        </p:grpSpPr>
        <p:sp>
          <p:nvSpPr>
            <p:cNvPr id="287" name="Google Shape;287;p11"/>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1"/>
          <p:cNvGrpSpPr/>
          <p:nvPr/>
        </p:nvGrpSpPr>
        <p:grpSpPr>
          <a:xfrm flipH="1">
            <a:off x="7862264" y="2736279"/>
            <a:ext cx="2791286" cy="2599651"/>
            <a:chOff x="-1466486" y="2736279"/>
            <a:chExt cx="2791286" cy="2599651"/>
          </a:xfrm>
        </p:grpSpPr>
        <p:sp>
          <p:nvSpPr>
            <p:cNvPr id="300" name="Google Shape;300;p11"/>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oogle Shape;301;p11"/>
            <p:cNvGrpSpPr/>
            <p:nvPr/>
          </p:nvGrpSpPr>
          <p:grpSpPr>
            <a:xfrm>
              <a:off x="713226" y="3730956"/>
              <a:ext cx="611574" cy="610281"/>
              <a:chOff x="4496550" y="2819475"/>
              <a:chExt cx="366300" cy="365525"/>
            </a:xfrm>
          </p:grpSpPr>
          <p:sp>
            <p:nvSpPr>
              <p:cNvPr id="302" name="Google Shape;302;p11"/>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0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305"/>
        <p:cNvGrpSpPr/>
        <p:nvPr/>
      </p:nvGrpSpPr>
      <p:grpSpPr>
        <a:xfrm>
          <a:off x="0" y="0"/>
          <a:ext cx="0" cy="0"/>
          <a:chOff x="0" y="0"/>
          <a:chExt cx="0" cy="0"/>
        </a:xfrm>
      </p:grpSpPr>
      <p:sp>
        <p:nvSpPr>
          <p:cNvPr id="306" name="Google Shape;306;p13"/>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13"/>
          <p:cNvGrpSpPr/>
          <p:nvPr/>
        </p:nvGrpSpPr>
        <p:grpSpPr>
          <a:xfrm>
            <a:off x="8430750" y="407034"/>
            <a:ext cx="2691676" cy="2691631"/>
            <a:chOff x="5165750" y="-1146341"/>
            <a:chExt cx="2691676" cy="2691631"/>
          </a:xfrm>
        </p:grpSpPr>
        <p:sp>
          <p:nvSpPr>
            <p:cNvPr id="308" name="Google Shape;308;p13"/>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13"/>
          <p:cNvGrpSpPr/>
          <p:nvPr/>
        </p:nvGrpSpPr>
        <p:grpSpPr>
          <a:xfrm>
            <a:off x="5640400" y="4828856"/>
            <a:ext cx="2790375" cy="64975"/>
            <a:chOff x="5954300" y="4334988"/>
            <a:chExt cx="2790375" cy="64975"/>
          </a:xfrm>
        </p:grpSpPr>
        <p:sp>
          <p:nvSpPr>
            <p:cNvPr id="318" name="Google Shape;318;p1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13"/>
          <p:cNvGrpSpPr/>
          <p:nvPr/>
        </p:nvGrpSpPr>
        <p:grpSpPr>
          <a:xfrm>
            <a:off x="-319052" y="-320208"/>
            <a:ext cx="1604419" cy="1604360"/>
            <a:chOff x="-74975" y="157600"/>
            <a:chExt cx="1604419" cy="1604360"/>
          </a:xfrm>
        </p:grpSpPr>
        <p:sp>
          <p:nvSpPr>
            <p:cNvPr id="339" name="Google Shape;339;p13"/>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13"/>
          <p:cNvSpPr txBox="1">
            <a:spLocks noGrp="1"/>
          </p:cNvSpPr>
          <p:nvPr>
            <p:ph type="title" hasCustomPrompt="1"/>
          </p:nvPr>
        </p:nvSpPr>
        <p:spPr>
          <a:xfrm>
            <a:off x="713237"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9" name="Google Shape;349;p13"/>
          <p:cNvSpPr txBox="1">
            <a:spLocks noGrp="1"/>
          </p:cNvSpPr>
          <p:nvPr>
            <p:ph type="subTitle" idx="1"/>
          </p:nvPr>
        </p:nvSpPr>
        <p:spPr>
          <a:xfrm>
            <a:off x="162765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0" name="Google Shape;350;p13"/>
          <p:cNvSpPr txBox="1">
            <a:spLocks noGrp="1"/>
          </p:cNvSpPr>
          <p:nvPr>
            <p:ph type="title" idx="2" hasCustomPrompt="1"/>
          </p:nvPr>
        </p:nvSpPr>
        <p:spPr>
          <a:xfrm>
            <a:off x="4064061"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1" name="Google Shape;351;p13"/>
          <p:cNvSpPr txBox="1">
            <a:spLocks noGrp="1"/>
          </p:cNvSpPr>
          <p:nvPr>
            <p:ph type="subTitle" idx="3"/>
          </p:nvPr>
        </p:nvSpPr>
        <p:spPr>
          <a:xfrm>
            <a:off x="497846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2" name="Google Shape;352;p13"/>
          <p:cNvSpPr txBox="1">
            <a:spLocks noGrp="1"/>
          </p:cNvSpPr>
          <p:nvPr>
            <p:ph type="title" idx="4" hasCustomPrompt="1"/>
          </p:nvPr>
        </p:nvSpPr>
        <p:spPr>
          <a:xfrm>
            <a:off x="2055937"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3" name="Google Shape;353;p13"/>
          <p:cNvSpPr txBox="1">
            <a:spLocks noGrp="1"/>
          </p:cNvSpPr>
          <p:nvPr>
            <p:ph type="subTitle" idx="5"/>
          </p:nvPr>
        </p:nvSpPr>
        <p:spPr>
          <a:xfrm>
            <a:off x="297035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4" name="Google Shape;354;p13"/>
          <p:cNvSpPr txBox="1">
            <a:spLocks noGrp="1"/>
          </p:cNvSpPr>
          <p:nvPr>
            <p:ph type="title" idx="6" hasCustomPrompt="1"/>
          </p:nvPr>
        </p:nvSpPr>
        <p:spPr>
          <a:xfrm>
            <a:off x="5406761"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5" name="Google Shape;355;p13"/>
          <p:cNvSpPr txBox="1">
            <a:spLocks noGrp="1"/>
          </p:cNvSpPr>
          <p:nvPr>
            <p:ph type="subTitle" idx="7"/>
          </p:nvPr>
        </p:nvSpPr>
        <p:spPr>
          <a:xfrm>
            <a:off x="632116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6" name="Google Shape;356;p13"/>
          <p:cNvSpPr txBox="1">
            <a:spLocks noGrp="1"/>
          </p:cNvSpPr>
          <p:nvPr>
            <p:ph type="subTitle" idx="8"/>
          </p:nvPr>
        </p:nvSpPr>
        <p:spPr>
          <a:xfrm>
            <a:off x="1627650"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7" name="Google Shape;357;p13"/>
          <p:cNvSpPr txBox="1">
            <a:spLocks noGrp="1"/>
          </p:cNvSpPr>
          <p:nvPr>
            <p:ph type="subTitle" idx="9"/>
          </p:nvPr>
        </p:nvSpPr>
        <p:spPr>
          <a:xfrm>
            <a:off x="4978476"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8" name="Google Shape;358;p13"/>
          <p:cNvSpPr txBox="1">
            <a:spLocks noGrp="1"/>
          </p:cNvSpPr>
          <p:nvPr>
            <p:ph type="subTitle" idx="13"/>
          </p:nvPr>
        </p:nvSpPr>
        <p:spPr>
          <a:xfrm>
            <a:off x="2970350"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9" name="Google Shape;359;p13"/>
          <p:cNvSpPr txBox="1">
            <a:spLocks noGrp="1"/>
          </p:cNvSpPr>
          <p:nvPr>
            <p:ph type="subTitle" idx="14"/>
          </p:nvPr>
        </p:nvSpPr>
        <p:spPr>
          <a:xfrm>
            <a:off x="6321176"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0" name="Google Shape;360;p13"/>
          <p:cNvSpPr txBox="1">
            <a:spLocks noGrp="1"/>
          </p:cNvSpPr>
          <p:nvPr>
            <p:ph type="title" idx="15"/>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61"/>
        <p:cNvGrpSpPr/>
        <p:nvPr/>
      </p:nvGrpSpPr>
      <p:grpSpPr>
        <a:xfrm>
          <a:off x="0" y="0"/>
          <a:ext cx="0" cy="0"/>
          <a:chOff x="0" y="0"/>
          <a:chExt cx="0" cy="0"/>
        </a:xfrm>
      </p:grpSpPr>
      <p:sp>
        <p:nvSpPr>
          <p:cNvPr id="362" name="Google Shape;362;p14"/>
          <p:cNvSpPr txBox="1">
            <a:spLocks noGrp="1"/>
          </p:cNvSpPr>
          <p:nvPr>
            <p:ph type="title"/>
          </p:nvPr>
        </p:nvSpPr>
        <p:spPr>
          <a:xfrm>
            <a:off x="715100" y="3066000"/>
            <a:ext cx="58275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400">
                <a:latin typeface="Poppins Medium"/>
                <a:ea typeface="Poppins Medium"/>
                <a:cs typeface="Poppins Medium"/>
                <a:sym typeface="Poppins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63" name="Google Shape;363;p14"/>
          <p:cNvSpPr txBox="1">
            <a:spLocks noGrp="1"/>
          </p:cNvSpPr>
          <p:nvPr>
            <p:ph type="subTitle" idx="1"/>
          </p:nvPr>
        </p:nvSpPr>
        <p:spPr>
          <a:xfrm>
            <a:off x="715100" y="1428137"/>
            <a:ext cx="5827500" cy="14496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364" name="Google Shape;364;p14"/>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14"/>
          <p:cNvGrpSpPr/>
          <p:nvPr/>
        </p:nvGrpSpPr>
        <p:grpSpPr>
          <a:xfrm>
            <a:off x="7084938" y="3253609"/>
            <a:ext cx="2691676" cy="2691631"/>
            <a:chOff x="5165750" y="-1146341"/>
            <a:chExt cx="2691676" cy="2691631"/>
          </a:xfrm>
        </p:grpSpPr>
        <p:sp>
          <p:nvSpPr>
            <p:cNvPr id="366" name="Google Shape;366;p14"/>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4"/>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4"/>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4"/>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4"/>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4"/>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14"/>
          <p:cNvGrpSpPr/>
          <p:nvPr/>
        </p:nvGrpSpPr>
        <p:grpSpPr>
          <a:xfrm>
            <a:off x="3176813" y="507006"/>
            <a:ext cx="2790375" cy="64975"/>
            <a:chOff x="5954300" y="4334988"/>
            <a:chExt cx="2790375" cy="64975"/>
          </a:xfrm>
        </p:grpSpPr>
        <p:sp>
          <p:nvSpPr>
            <p:cNvPr id="376" name="Google Shape;376;p14"/>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4"/>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4"/>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4"/>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4"/>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4"/>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4"/>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4"/>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4"/>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396"/>
        <p:cNvGrpSpPr/>
        <p:nvPr/>
      </p:nvGrpSpPr>
      <p:grpSpPr>
        <a:xfrm>
          <a:off x="0" y="0"/>
          <a:ext cx="0" cy="0"/>
          <a:chOff x="0" y="0"/>
          <a:chExt cx="0" cy="0"/>
        </a:xfrm>
      </p:grpSpPr>
      <p:sp>
        <p:nvSpPr>
          <p:cNvPr id="397" name="Google Shape;397;p15"/>
          <p:cNvSpPr txBox="1">
            <a:spLocks noGrp="1"/>
          </p:cNvSpPr>
          <p:nvPr>
            <p:ph type="subTitle" idx="1"/>
          </p:nvPr>
        </p:nvSpPr>
        <p:spPr>
          <a:xfrm>
            <a:off x="872100" y="2790875"/>
            <a:ext cx="4359600" cy="71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8" name="Google Shape;398;p15"/>
          <p:cNvSpPr txBox="1">
            <a:spLocks noGrp="1"/>
          </p:cNvSpPr>
          <p:nvPr>
            <p:ph type="title"/>
          </p:nvPr>
        </p:nvSpPr>
        <p:spPr>
          <a:xfrm>
            <a:off x="872100" y="1370375"/>
            <a:ext cx="4359600" cy="1496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9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9" name="Google Shape;399;p15"/>
          <p:cNvGrpSpPr/>
          <p:nvPr/>
        </p:nvGrpSpPr>
        <p:grpSpPr>
          <a:xfrm>
            <a:off x="872100" y="4492283"/>
            <a:ext cx="1351125" cy="232319"/>
            <a:chOff x="5486725" y="543869"/>
            <a:chExt cx="1351125" cy="232319"/>
          </a:xfrm>
        </p:grpSpPr>
        <p:sp>
          <p:nvSpPr>
            <p:cNvPr id="400" name="Google Shape;400;p15"/>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5"/>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5"/>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5"/>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5"/>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420"/>
        <p:cNvGrpSpPr/>
        <p:nvPr/>
      </p:nvGrpSpPr>
      <p:grpSpPr>
        <a:xfrm>
          <a:off x="0" y="0"/>
          <a:ext cx="0" cy="0"/>
          <a:chOff x="0" y="0"/>
          <a:chExt cx="0" cy="0"/>
        </a:xfrm>
      </p:grpSpPr>
      <p:grpSp>
        <p:nvGrpSpPr>
          <p:cNvPr id="421" name="Google Shape;421;p16"/>
          <p:cNvGrpSpPr/>
          <p:nvPr/>
        </p:nvGrpSpPr>
        <p:grpSpPr>
          <a:xfrm>
            <a:off x="-319052" y="-320208"/>
            <a:ext cx="1604419" cy="1604360"/>
            <a:chOff x="-74975" y="157600"/>
            <a:chExt cx="1604419" cy="1604360"/>
          </a:xfrm>
        </p:grpSpPr>
        <p:sp>
          <p:nvSpPr>
            <p:cNvPr id="422" name="Google Shape;422;p16"/>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6"/>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6"/>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6"/>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6"/>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6"/>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6"/>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6"/>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6"/>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16"/>
          <p:cNvGrpSpPr/>
          <p:nvPr/>
        </p:nvGrpSpPr>
        <p:grpSpPr>
          <a:xfrm>
            <a:off x="8430774" y="-327975"/>
            <a:ext cx="1734954" cy="1734954"/>
            <a:chOff x="6340050" y="754850"/>
            <a:chExt cx="1595800" cy="1595800"/>
          </a:xfrm>
        </p:grpSpPr>
        <p:sp>
          <p:nvSpPr>
            <p:cNvPr id="432" name="Google Shape;432;p16"/>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6"/>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6"/>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16"/>
          <p:cNvGrpSpPr/>
          <p:nvPr/>
        </p:nvGrpSpPr>
        <p:grpSpPr>
          <a:xfrm>
            <a:off x="5274346" y="4599424"/>
            <a:ext cx="1351125" cy="232319"/>
            <a:chOff x="5486725" y="543869"/>
            <a:chExt cx="1351125" cy="232319"/>
          </a:xfrm>
        </p:grpSpPr>
        <p:sp>
          <p:nvSpPr>
            <p:cNvPr id="436" name="Google Shape;436;p16"/>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6"/>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6"/>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6"/>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6"/>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6"/>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6"/>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6"/>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6"/>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6"/>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6"/>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6"/>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6"/>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6"/>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6"/>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6"/>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6"/>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6"/>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6"/>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6"/>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16"/>
          <p:cNvSpPr txBox="1">
            <a:spLocks noGrp="1"/>
          </p:cNvSpPr>
          <p:nvPr>
            <p:ph type="subTitle" idx="1"/>
          </p:nvPr>
        </p:nvSpPr>
        <p:spPr>
          <a:xfrm>
            <a:off x="5200175" y="2992488"/>
            <a:ext cx="2936700" cy="114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7" name="Google Shape;457;p16"/>
          <p:cNvSpPr txBox="1">
            <a:spLocks noGrp="1"/>
          </p:cNvSpPr>
          <p:nvPr>
            <p:ph type="title"/>
          </p:nvPr>
        </p:nvSpPr>
        <p:spPr>
          <a:xfrm>
            <a:off x="5200175" y="1003813"/>
            <a:ext cx="2936700" cy="1988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8" name="Google Shape;458;p16"/>
          <p:cNvSpPr>
            <a:spLocks noGrp="1"/>
          </p:cNvSpPr>
          <p:nvPr>
            <p:ph type="pic" idx="2"/>
          </p:nvPr>
        </p:nvSpPr>
        <p:spPr>
          <a:xfrm>
            <a:off x="713225" y="670650"/>
            <a:ext cx="3612000" cy="3802200"/>
          </a:xfrm>
          <a:prstGeom prst="rect">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459"/>
        <p:cNvGrpSpPr/>
        <p:nvPr/>
      </p:nvGrpSpPr>
      <p:grpSpPr>
        <a:xfrm>
          <a:off x="0" y="0"/>
          <a:ext cx="0" cy="0"/>
          <a:chOff x="0" y="0"/>
          <a:chExt cx="0" cy="0"/>
        </a:xfrm>
      </p:grpSpPr>
      <p:sp>
        <p:nvSpPr>
          <p:cNvPr id="460" name="Google Shape;460;p17"/>
          <p:cNvSpPr txBox="1">
            <a:spLocks noGrp="1"/>
          </p:cNvSpPr>
          <p:nvPr>
            <p:ph type="subTitle" idx="1"/>
          </p:nvPr>
        </p:nvSpPr>
        <p:spPr>
          <a:xfrm>
            <a:off x="1146994" y="2534112"/>
            <a:ext cx="2895000" cy="114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1" name="Google Shape;461;p17"/>
          <p:cNvSpPr txBox="1">
            <a:spLocks noGrp="1"/>
          </p:cNvSpPr>
          <p:nvPr>
            <p:ph type="title"/>
          </p:nvPr>
        </p:nvSpPr>
        <p:spPr>
          <a:xfrm>
            <a:off x="1146994" y="1468798"/>
            <a:ext cx="2895000" cy="1065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2" name="Google Shape;462;p17"/>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17"/>
          <p:cNvGrpSpPr/>
          <p:nvPr/>
        </p:nvGrpSpPr>
        <p:grpSpPr>
          <a:xfrm>
            <a:off x="8430750" y="407034"/>
            <a:ext cx="2691676" cy="2691631"/>
            <a:chOff x="5165750" y="-1146341"/>
            <a:chExt cx="2691676" cy="2691631"/>
          </a:xfrm>
        </p:grpSpPr>
        <p:sp>
          <p:nvSpPr>
            <p:cNvPr id="464" name="Google Shape;464;p1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17"/>
          <p:cNvGrpSpPr/>
          <p:nvPr/>
        </p:nvGrpSpPr>
        <p:grpSpPr>
          <a:xfrm>
            <a:off x="5640400" y="4828856"/>
            <a:ext cx="2790375" cy="64975"/>
            <a:chOff x="5954300" y="4334988"/>
            <a:chExt cx="2790375" cy="64975"/>
          </a:xfrm>
        </p:grpSpPr>
        <p:sp>
          <p:nvSpPr>
            <p:cNvPr id="474" name="Google Shape;474;p17"/>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7"/>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7"/>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7"/>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7"/>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7"/>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7"/>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7"/>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7"/>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7"/>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7"/>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7"/>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7"/>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7"/>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7"/>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7"/>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7"/>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7"/>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7"/>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17"/>
          <p:cNvGrpSpPr/>
          <p:nvPr/>
        </p:nvGrpSpPr>
        <p:grpSpPr>
          <a:xfrm>
            <a:off x="-319052" y="-320208"/>
            <a:ext cx="1604419" cy="1604360"/>
            <a:chOff x="-74975" y="157600"/>
            <a:chExt cx="1604419" cy="1604360"/>
          </a:xfrm>
        </p:grpSpPr>
        <p:sp>
          <p:nvSpPr>
            <p:cNvPr id="495" name="Google Shape;495;p17"/>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7"/>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7"/>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7"/>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7"/>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7"/>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7"/>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7"/>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7"/>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504"/>
        <p:cNvGrpSpPr/>
        <p:nvPr/>
      </p:nvGrpSpPr>
      <p:grpSpPr>
        <a:xfrm>
          <a:off x="0" y="0"/>
          <a:ext cx="0" cy="0"/>
          <a:chOff x="0" y="0"/>
          <a:chExt cx="0" cy="0"/>
        </a:xfrm>
      </p:grpSpPr>
      <p:sp>
        <p:nvSpPr>
          <p:cNvPr id="505" name="Google Shape;505;p18"/>
          <p:cNvSpPr txBox="1">
            <a:spLocks noGrp="1"/>
          </p:cNvSpPr>
          <p:nvPr>
            <p:ph type="subTitle" idx="1"/>
          </p:nvPr>
        </p:nvSpPr>
        <p:spPr>
          <a:xfrm>
            <a:off x="4743269" y="2534112"/>
            <a:ext cx="2895000" cy="114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6" name="Google Shape;506;p18"/>
          <p:cNvSpPr txBox="1">
            <a:spLocks noGrp="1"/>
          </p:cNvSpPr>
          <p:nvPr>
            <p:ph type="title"/>
          </p:nvPr>
        </p:nvSpPr>
        <p:spPr>
          <a:xfrm>
            <a:off x="4743269" y="1468798"/>
            <a:ext cx="2895000" cy="10653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07" name="Google Shape;507;p18"/>
          <p:cNvGrpSpPr/>
          <p:nvPr/>
        </p:nvGrpSpPr>
        <p:grpSpPr>
          <a:xfrm flipH="1">
            <a:off x="2327254" y="4599425"/>
            <a:ext cx="4489475" cy="193775"/>
            <a:chOff x="1784500" y="1867350"/>
            <a:chExt cx="4489475" cy="193775"/>
          </a:xfrm>
        </p:grpSpPr>
        <p:sp>
          <p:nvSpPr>
            <p:cNvPr id="508" name="Google Shape;508;p18"/>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8"/>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8"/>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8"/>
          <p:cNvGrpSpPr/>
          <p:nvPr/>
        </p:nvGrpSpPr>
        <p:grpSpPr>
          <a:xfrm rot="10800000" flipH="1">
            <a:off x="7381130" y="-502690"/>
            <a:ext cx="3382300" cy="1993950"/>
            <a:chOff x="1317925" y="2802775"/>
            <a:chExt cx="3382300" cy="1993950"/>
          </a:xfrm>
        </p:grpSpPr>
        <p:sp>
          <p:nvSpPr>
            <p:cNvPr id="512" name="Google Shape;512;p18"/>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8"/>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8"/>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8"/>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8"/>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8"/>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8"/>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8"/>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8"/>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8"/>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8"/>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8"/>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18"/>
          <p:cNvGrpSpPr/>
          <p:nvPr/>
        </p:nvGrpSpPr>
        <p:grpSpPr>
          <a:xfrm>
            <a:off x="-1021726" y="1704275"/>
            <a:ext cx="1734954" cy="1734954"/>
            <a:chOff x="6340050" y="754850"/>
            <a:chExt cx="1595800" cy="1595800"/>
          </a:xfrm>
        </p:grpSpPr>
        <p:sp>
          <p:nvSpPr>
            <p:cNvPr id="525" name="Google Shape;525;p18"/>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8"/>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8"/>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28"/>
        <p:cNvGrpSpPr/>
        <p:nvPr/>
      </p:nvGrpSpPr>
      <p:grpSpPr>
        <a:xfrm>
          <a:off x="0" y="0"/>
          <a:ext cx="0" cy="0"/>
          <a:chOff x="0" y="0"/>
          <a:chExt cx="0" cy="0"/>
        </a:xfrm>
      </p:grpSpPr>
      <p:sp>
        <p:nvSpPr>
          <p:cNvPr id="529" name="Google Shape;529;p19"/>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9"/>
          <p:cNvGrpSpPr/>
          <p:nvPr/>
        </p:nvGrpSpPr>
        <p:grpSpPr>
          <a:xfrm>
            <a:off x="-1978450" y="1225934"/>
            <a:ext cx="2691676" cy="2691631"/>
            <a:chOff x="5165750" y="-1146341"/>
            <a:chExt cx="2691676" cy="2691631"/>
          </a:xfrm>
        </p:grpSpPr>
        <p:sp>
          <p:nvSpPr>
            <p:cNvPr id="531" name="Google Shape;531;p19"/>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9"/>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9"/>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19"/>
          <p:cNvGrpSpPr/>
          <p:nvPr/>
        </p:nvGrpSpPr>
        <p:grpSpPr>
          <a:xfrm>
            <a:off x="8430782" y="539079"/>
            <a:ext cx="2471175" cy="2747975"/>
            <a:chOff x="7398357" y="-662077"/>
            <a:chExt cx="2471175" cy="2747975"/>
          </a:xfrm>
        </p:grpSpPr>
        <p:sp>
          <p:nvSpPr>
            <p:cNvPr id="541" name="Google Shape;541;p19"/>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9"/>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 name="Google Shape;546;p19"/>
          <p:cNvSpPr txBox="1">
            <a:spLocks noGrp="1"/>
          </p:cNvSpPr>
          <p:nvPr>
            <p:ph type="subTitle" idx="1"/>
          </p:nvPr>
        </p:nvSpPr>
        <p:spPr>
          <a:xfrm>
            <a:off x="149035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7" name="Google Shape;547;p19"/>
          <p:cNvSpPr txBox="1">
            <a:spLocks noGrp="1"/>
          </p:cNvSpPr>
          <p:nvPr>
            <p:ph type="subTitle" idx="2"/>
          </p:nvPr>
        </p:nvSpPr>
        <p:spPr>
          <a:xfrm>
            <a:off x="502150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8" name="Google Shape;548;p19"/>
          <p:cNvSpPr txBox="1">
            <a:spLocks noGrp="1"/>
          </p:cNvSpPr>
          <p:nvPr>
            <p:ph type="subTitle" idx="3"/>
          </p:nvPr>
        </p:nvSpPr>
        <p:spPr>
          <a:xfrm>
            <a:off x="1490350"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9" name="Google Shape;549;p19"/>
          <p:cNvSpPr txBox="1">
            <a:spLocks noGrp="1"/>
          </p:cNvSpPr>
          <p:nvPr>
            <p:ph type="subTitle" idx="4"/>
          </p:nvPr>
        </p:nvSpPr>
        <p:spPr>
          <a:xfrm>
            <a:off x="5021501"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0" name="Google Shape;550;p1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551"/>
        <p:cNvGrpSpPr/>
        <p:nvPr/>
      </p:nvGrpSpPr>
      <p:grpSpPr>
        <a:xfrm>
          <a:off x="0" y="0"/>
          <a:ext cx="0" cy="0"/>
          <a:chOff x="0" y="0"/>
          <a:chExt cx="0" cy="0"/>
        </a:xfrm>
      </p:grpSpPr>
      <p:sp>
        <p:nvSpPr>
          <p:cNvPr id="552" name="Google Shape;552;p20"/>
          <p:cNvSpPr txBox="1">
            <a:spLocks noGrp="1"/>
          </p:cNvSpPr>
          <p:nvPr>
            <p:ph type="subTitle" idx="1"/>
          </p:nvPr>
        </p:nvSpPr>
        <p:spPr>
          <a:xfrm>
            <a:off x="1637475" y="3577450"/>
            <a:ext cx="2600400" cy="458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3" name="Google Shape;553;p20"/>
          <p:cNvSpPr txBox="1">
            <a:spLocks noGrp="1"/>
          </p:cNvSpPr>
          <p:nvPr>
            <p:ph type="subTitle" idx="2"/>
          </p:nvPr>
        </p:nvSpPr>
        <p:spPr>
          <a:xfrm>
            <a:off x="4906131" y="3577450"/>
            <a:ext cx="2600400" cy="458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4" name="Google Shape;554;p20"/>
          <p:cNvSpPr txBox="1">
            <a:spLocks noGrp="1"/>
          </p:cNvSpPr>
          <p:nvPr>
            <p:ph type="subTitle" idx="3"/>
          </p:nvPr>
        </p:nvSpPr>
        <p:spPr>
          <a:xfrm>
            <a:off x="1637463" y="3905429"/>
            <a:ext cx="2600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5" name="Google Shape;555;p20"/>
          <p:cNvSpPr txBox="1">
            <a:spLocks noGrp="1"/>
          </p:cNvSpPr>
          <p:nvPr>
            <p:ph type="subTitle" idx="4"/>
          </p:nvPr>
        </p:nvSpPr>
        <p:spPr>
          <a:xfrm>
            <a:off x="4906125" y="3905429"/>
            <a:ext cx="2600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6" name="Google Shape;556;p20"/>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57" name="Google Shape;557;p20"/>
          <p:cNvGrpSpPr/>
          <p:nvPr/>
        </p:nvGrpSpPr>
        <p:grpSpPr>
          <a:xfrm>
            <a:off x="-1978450" y="1225934"/>
            <a:ext cx="2691676" cy="2691631"/>
            <a:chOff x="5165750" y="-1146341"/>
            <a:chExt cx="2691676" cy="2691631"/>
          </a:xfrm>
        </p:grpSpPr>
        <p:sp>
          <p:nvSpPr>
            <p:cNvPr id="558" name="Google Shape;558;p20"/>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0"/>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0"/>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0"/>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0"/>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0"/>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0"/>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0"/>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0"/>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20"/>
          <p:cNvSpPr/>
          <p:nvPr/>
        </p:nvSpPr>
        <p:spPr>
          <a:xfrm rot="10800000">
            <a:off x="5714833" y="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20"/>
          <p:cNvGrpSpPr/>
          <p:nvPr/>
        </p:nvGrpSpPr>
        <p:grpSpPr>
          <a:xfrm>
            <a:off x="5640400" y="4828856"/>
            <a:ext cx="2790375" cy="64975"/>
            <a:chOff x="5954300" y="4334988"/>
            <a:chExt cx="2790375" cy="64975"/>
          </a:xfrm>
        </p:grpSpPr>
        <p:sp>
          <p:nvSpPr>
            <p:cNvPr id="569" name="Google Shape;569;p20"/>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0"/>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0"/>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0"/>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0"/>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0"/>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0"/>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0"/>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0"/>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0"/>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0"/>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0"/>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0"/>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0"/>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0"/>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0"/>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0"/>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0"/>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0"/>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0"/>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grpSp>
        <p:nvGrpSpPr>
          <p:cNvPr id="59" name="Google Shape;59;p3"/>
          <p:cNvGrpSpPr/>
          <p:nvPr/>
        </p:nvGrpSpPr>
        <p:grpSpPr>
          <a:xfrm>
            <a:off x="3941292" y="345725"/>
            <a:ext cx="4489475" cy="193775"/>
            <a:chOff x="1784500" y="1867350"/>
            <a:chExt cx="4489475" cy="193775"/>
          </a:xfrm>
        </p:grpSpPr>
        <p:sp>
          <p:nvSpPr>
            <p:cNvPr id="60" name="Google Shape;60;p3"/>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rot="10800000">
            <a:off x="-1421297" y="-502690"/>
            <a:ext cx="3382300" cy="1993950"/>
            <a:chOff x="1317925" y="2802775"/>
            <a:chExt cx="3382300" cy="1993950"/>
          </a:xfrm>
        </p:grpSpPr>
        <p:sp>
          <p:nvSpPr>
            <p:cNvPr id="64" name="Google Shape;64;p3"/>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5640400" y="4566944"/>
            <a:ext cx="2790375" cy="64975"/>
            <a:chOff x="5954300" y="4334988"/>
            <a:chExt cx="2790375" cy="64975"/>
          </a:xfrm>
        </p:grpSpPr>
        <p:sp>
          <p:nvSpPr>
            <p:cNvPr id="77" name="Google Shape;77;p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3"/>
          <p:cNvSpPr txBox="1">
            <a:spLocks noGrp="1"/>
          </p:cNvSpPr>
          <p:nvPr>
            <p:ph type="title"/>
          </p:nvPr>
        </p:nvSpPr>
        <p:spPr>
          <a:xfrm>
            <a:off x="3830600" y="2368950"/>
            <a:ext cx="4599600" cy="8565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4000">
                <a:latin typeface="Poppins Medium"/>
                <a:ea typeface="Poppins Medium"/>
                <a:cs typeface="Poppins Medium"/>
                <a:sym typeface="Poppins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8" name="Google Shape;98;p3"/>
          <p:cNvSpPr txBox="1">
            <a:spLocks noGrp="1"/>
          </p:cNvSpPr>
          <p:nvPr>
            <p:ph type="title" idx="2" hasCustomPrompt="1"/>
          </p:nvPr>
        </p:nvSpPr>
        <p:spPr>
          <a:xfrm>
            <a:off x="6554875" y="971663"/>
            <a:ext cx="1875900" cy="1137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9" name="Google Shape;99;p3"/>
          <p:cNvSpPr txBox="1">
            <a:spLocks noGrp="1"/>
          </p:cNvSpPr>
          <p:nvPr>
            <p:ph type="subTitle" idx="1"/>
          </p:nvPr>
        </p:nvSpPr>
        <p:spPr>
          <a:xfrm>
            <a:off x="3830600" y="3219025"/>
            <a:ext cx="4599600" cy="49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3">
  <p:cSld name="CUSTOM_11">
    <p:spTree>
      <p:nvGrpSpPr>
        <p:cNvPr id="1" name="Shape 589"/>
        <p:cNvGrpSpPr/>
        <p:nvPr/>
      </p:nvGrpSpPr>
      <p:grpSpPr>
        <a:xfrm>
          <a:off x="0" y="0"/>
          <a:ext cx="0" cy="0"/>
          <a:chOff x="0" y="0"/>
          <a:chExt cx="0" cy="0"/>
        </a:xfrm>
      </p:grpSpPr>
      <p:sp>
        <p:nvSpPr>
          <p:cNvPr id="590" name="Google Shape;590;p21"/>
          <p:cNvSpPr txBox="1">
            <a:spLocks noGrp="1"/>
          </p:cNvSpPr>
          <p:nvPr>
            <p:ph type="body" idx="1"/>
          </p:nvPr>
        </p:nvSpPr>
        <p:spPr>
          <a:xfrm>
            <a:off x="834350"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91" name="Google Shape;591;p21"/>
          <p:cNvSpPr txBox="1">
            <a:spLocks noGrp="1"/>
          </p:cNvSpPr>
          <p:nvPr>
            <p:ph type="body" idx="2"/>
          </p:nvPr>
        </p:nvSpPr>
        <p:spPr>
          <a:xfrm>
            <a:off x="4615775"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92" name="Google Shape;592;p2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93" name="Google Shape;593;p21"/>
          <p:cNvGrpSpPr/>
          <p:nvPr/>
        </p:nvGrpSpPr>
        <p:grpSpPr>
          <a:xfrm rot="10800000" flipH="1">
            <a:off x="7381130" y="-502690"/>
            <a:ext cx="3382300" cy="1993950"/>
            <a:chOff x="1317925" y="2802775"/>
            <a:chExt cx="3382300" cy="1993950"/>
          </a:xfrm>
        </p:grpSpPr>
        <p:sp>
          <p:nvSpPr>
            <p:cNvPr id="594" name="Google Shape;594;p21"/>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1"/>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1"/>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1"/>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1"/>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1"/>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1"/>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1"/>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1"/>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1"/>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1"/>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1"/>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21"/>
          <p:cNvGrpSpPr/>
          <p:nvPr/>
        </p:nvGrpSpPr>
        <p:grpSpPr>
          <a:xfrm>
            <a:off x="-1021726" y="0"/>
            <a:ext cx="1734954" cy="1734954"/>
            <a:chOff x="6340050" y="754850"/>
            <a:chExt cx="1595800" cy="1595800"/>
          </a:xfrm>
        </p:grpSpPr>
        <p:sp>
          <p:nvSpPr>
            <p:cNvPr id="607" name="Google Shape;607;p21"/>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1"/>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1"/>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4">
  <p:cSld name="CUSTOM_12">
    <p:spTree>
      <p:nvGrpSpPr>
        <p:cNvPr id="1" name="Shape 610"/>
        <p:cNvGrpSpPr/>
        <p:nvPr/>
      </p:nvGrpSpPr>
      <p:grpSpPr>
        <a:xfrm>
          <a:off x="0" y="0"/>
          <a:ext cx="0" cy="0"/>
          <a:chOff x="0" y="0"/>
          <a:chExt cx="0" cy="0"/>
        </a:xfrm>
      </p:grpSpPr>
      <p:sp>
        <p:nvSpPr>
          <p:cNvPr id="611" name="Google Shape;611;p22"/>
          <p:cNvSpPr txBox="1">
            <a:spLocks noGrp="1"/>
          </p:cNvSpPr>
          <p:nvPr>
            <p:ph type="body" idx="1"/>
          </p:nvPr>
        </p:nvSpPr>
        <p:spPr>
          <a:xfrm>
            <a:off x="834350"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12" name="Google Shape;612;p22"/>
          <p:cNvSpPr txBox="1">
            <a:spLocks noGrp="1"/>
          </p:cNvSpPr>
          <p:nvPr>
            <p:ph type="body" idx="2"/>
          </p:nvPr>
        </p:nvSpPr>
        <p:spPr>
          <a:xfrm>
            <a:off x="4615775"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13" name="Google Shape;613;p22"/>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14" name="Google Shape;614;p22"/>
          <p:cNvGrpSpPr/>
          <p:nvPr/>
        </p:nvGrpSpPr>
        <p:grpSpPr>
          <a:xfrm>
            <a:off x="5158425" y="4330184"/>
            <a:ext cx="2691676" cy="2691631"/>
            <a:chOff x="5165750" y="-1146341"/>
            <a:chExt cx="2691676" cy="2691631"/>
          </a:xfrm>
        </p:grpSpPr>
        <p:sp>
          <p:nvSpPr>
            <p:cNvPr id="615" name="Google Shape;615;p22"/>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2"/>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2"/>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2"/>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22"/>
          <p:cNvGrpSpPr/>
          <p:nvPr/>
        </p:nvGrpSpPr>
        <p:grpSpPr>
          <a:xfrm>
            <a:off x="-319052" y="-320208"/>
            <a:ext cx="1604419" cy="1604360"/>
            <a:chOff x="-74975" y="157600"/>
            <a:chExt cx="1604419" cy="1604360"/>
          </a:xfrm>
        </p:grpSpPr>
        <p:sp>
          <p:nvSpPr>
            <p:cNvPr id="625" name="Google Shape;625;p22"/>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2"/>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2"/>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2"/>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2"/>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2"/>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2"/>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634"/>
        <p:cNvGrpSpPr/>
        <p:nvPr/>
      </p:nvGrpSpPr>
      <p:grpSpPr>
        <a:xfrm>
          <a:off x="0" y="0"/>
          <a:ext cx="0" cy="0"/>
          <a:chOff x="0" y="0"/>
          <a:chExt cx="0" cy="0"/>
        </a:xfrm>
      </p:grpSpPr>
      <p:grpSp>
        <p:nvGrpSpPr>
          <p:cNvPr id="635" name="Google Shape;635;p23"/>
          <p:cNvGrpSpPr/>
          <p:nvPr/>
        </p:nvGrpSpPr>
        <p:grpSpPr>
          <a:xfrm flipH="1">
            <a:off x="2327254" y="4599425"/>
            <a:ext cx="4489475" cy="193775"/>
            <a:chOff x="1784500" y="1867350"/>
            <a:chExt cx="4489475" cy="193775"/>
          </a:xfrm>
        </p:grpSpPr>
        <p:sp>
          <p:nvSpPr>
            <p:cNvPr id="636" name="Google Shape;636;p23"/>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3"/>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23"/>
          <p:cNvGrpSpPr/>
          <p:nvPr/>
        </p:nvGrpSpPr>
        <p:grpSpPr>
          <a:xfrm rot="10800000" flipH="1">
            <a:off x="7381130" y="-502690"/>
            <a:ext cx="3382300" cy="1993950"/>
            <a:chOff x="1317925" y="2802775"/>
            <a:chExt cx="3382300" cy="1993950"/>
          </a:xfrm>
        </p:grpSpPr>
        <p:sp>
          <p:nvSpPr>
            <p:cNvPr id="640" name="Google Shape;640;p23"/>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3"/>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3"/>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3"/>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3"/>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3"/>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3"/>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3"/>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3"/>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3"/>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3"/>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3"/>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23"/>
          <p:cNvGrpSpPr/>
          <p:nvPr/>
        </p:nvGrpSpPr>
        <p:grpSpPr>
          <a:xfrm>
            <a:off x="-1021726" y="1704275"/>
            <a:ext cx="1734954" cy="1734954"/>
            <a:chOff x="6340050" y="754850"/>
            <a:chExt cx="1595800" cy="1595800"/>
          </a:xfrm>
        </p:grpSpPr>
        <p:sp>
          <p:nvSpPr>
            <p:cNvPr id="653" name="Google Shape;653;p23"/>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3"/>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3"/>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23"/>
          <p:cNvSpPr txBox="1">
            <a:spLocks noGrp="1"/>
          </p:cNvSpPr>
          <p:nvPr>
            <p:ph type="subTitle" idx="1"/>
          </p:nvPr>
        </p:nvSpPr>
        <p:spPr>
          <a:xfrm>
            <a:off x="1235850" y="2511050"/>
            <a:ext cx="1914300" cy="50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57" name="Google Shape;657;p23"/>
          <p:cNvSpPr txBox="1">
            <a:spLocks noGrp="1"/>
          </p:cNvSpPr>
          <p:nvPr>
            <p:ph type="subTitle" idx="2"/>
          </p:nvPr>
        </p:nvSpPr>
        <p:spPr>
          <a:xfrm>
            <a:off x="1235850" y="2881226"/>
            <a:ext cx="1914300" cy="112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8" name="Google Shape;658;p23"/>
          <p:cNvSpPr txBox="1">
            <a:spLocks noGrp="1"/>
          </p:cNvSpPr>
          <p:nvPr>
            <p:ph type="subTitle" idx="3"/>
          </p:nvPr>
        </p:nvSpPr>
        <p:spPr>
          <a:xfrm>
            <a:off x="3614850" y="2881225"/>
            <a:ext cx="1914300" cy="112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9" name="Google Shape;659;p23"/>
          <p:cNvSpPr txBox="1">
            <a:spLocks noGrp="1"/>
          </p:cNvSpPr>
          <p:nvPr>
            <p:ph type="subTitle" idx="4"/>
          </p:nvPr>
        </p:nvSpPr>
        <p:spPr>
          <a:xfrm>
            <a:off x="5993850" y="2881225"/>
            <a:ext cx="1914300" cy="112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0" name="Google Shape;660;p23"/>
          <p:cNvSpPr txBox="1">
            <a:spLocks noGrp="1"/>
          </p:cNvSpPr>
          <p:nvPr>
            <p:ph type="subTitle" idx="5"/>
          </p:nvPr>
        </p:nvSpPr>
        <p:spPr>
          <a:xfrm>
            <a:off x="3614850" y="2511050"/>
            <a:ext cx="1914300" cy="50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1" name="Google Shape;661;p23"/>
          <p:cNvSpPr txBox="1">
            <a:spLocks noGrp="1"/>
          </p:cNvSpPr>
          <p:nvPr>
            <p:ph type="subTitle" idx="6"/>
          </p:nvPr>
        </p:nvSpPr>
        <p:spPr>
          <a:xfrm>
            <a:off x="5993850" y="2511050"/>
            <a:ext cx="1914300" cy="50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2" name="Google Shape;662;p2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663"/>
        <p:cNvGrpSpPr/>
        <p:nvPr/>
      </p:nvGrpSpPr>
      <p:grpSpPr>
        <a:xfrm>
          <a:off x="0" y="0"/>
          <a:ext cx="0" cy="0"/>
          <a:chOff x="0" y="0"/>
          <a:chExt cx="0" cy="0"/>
        </a:xfrm>
      </p:grpSpPr>
      <p:sp>
        <p:nvSpPr>
          <p:cNvPr id="664" name="Google Shape;664;p24"/>
          <p:cNvSpPr/>
          <p:nvPr/>
        </p:nvSpPr>
        <p:spPr>
          <a:xfrm>
            <a:off x="-1156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24"/>
          <p:cNvGrpSpPr/>
          <p:nvPr/>
        </p:nvGrpSpPr>
        <p:grpSpPr>
          <a:xfrm flipH="1">
            <a:off x="-1995452" y="407034"/>
            <a:ext cx="2691676" cy="2691631"/>
            <a:chOff x="5165750" y="-1146341"/>
            <a:chExt cx="2691676" cy="2691631"/>
          </a:xfrm>
        </p:grpSpPr>
        <p:sp>
          <p:nvSpPr>
            <p:cNvPr id="666" name="Google Shape;666;p24"/>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4"/>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4"/>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4"/>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4"/>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4"/>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4"/>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4"/>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4"/>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4"/>
          <p:cNvGrpSpPr/>
          <p:nvPr/>
        </p:nvGrpSpPr>
        <p:grpSpPr>
          <a:xfrm>
            <a:off x="5628833" y="4828856"/>
            <a:ext cx="2790375" cy="64975"/>
            <a:chOff x="5954300" y="4334988"/>
            <a:chExt cx="2790375" cy="64975"/>
          </a:xfrm>
        </p:grpSpPr>
        <p:sp>
          <p:nvSpPr>
            <p:cNvPr id="676" name="Google Shape;676;p24"/>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4"/>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4"/>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4"/>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4"/>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4"/>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4"/>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4"/>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4"/>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4"/>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4"/>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4"/>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4"/>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4"/>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4"/>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4"/>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4"/>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24"/>
          <p:cNvGrpSpPr/>
          <p:nvPr/>
        </p:nvGrpSpPr>
        <p:grpSpPr>
          <a:xfrm flipH="1">
            <a:off x="7841608" y="-320208"/>
            <a:ext cx="1604419" cy="1604360"/>
            <a:chOff x="-74975" y="157600"/>
            <a:chExt cx="1604419" cy="1604360"/>
          </a:xfrm>
        </p:grpSpPr>
        <p:sp>
          <p:nvSpPr>
            <p:cNvPr id="697" name="Google Shape;697;p24"/>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4"/>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4"/>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4"/>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4"/>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4"/>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4"/>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4"/>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4"/>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24"/>
          <p:cNvSpPr txBox="1">
            <a:spLocks noGrp="1"/>
          </p:cNvSpPr>
          <p:nvPr>
            <p:ph type="subTitle" idx="1"/>
          </p:nvPr>
        </p:nvSpPr>
        <p:spPr>
          <a:xfrm>
            <a:off x="2314613" y="1788875"/>
            <a:ext cx="1891500" cy="465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7" name="Google Shape;707;p24"/>
          <p:cNvSpPr txBox="1">
            <a:spLocks noGrp="1"/>
          </p:cNvSpPr>
          <p:nvPr>
            <p:ph type="subTitle" idx="2"/>
          </p:nvPr>
        </p:nvSpPr>
        <p:spPr>
          <a:xfrm>
            <a:off x="2314613" y="2115203"/>
            <a:ext cx="18915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8" name="Google Shape;708;p24"/>
          <p:cNvSpPr txBox="1">
            <a:spLocks noGrp="1"/>
          </p:cNvSpPr>
          <p:nvPr>
            <p:ph type="subTitle" idx="3"/>
          </p:nvPr>
        </p:nvSpPr>
        <p:spPr>
          <a:xfrm>
            <a:off x="4937889" y="2115203"/>
            <a:ext cx="1891500" cy="572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9" name="Google Shape;709;p24"/>
          <p:cNvSpPr txBox="1">
            <a:spLocks noGrp="1"/>
          </p:cNvSpPr>
          <p:nvPr>
            <p:ph type="subTitle" idx="4"/>
          </p:nvPr>
        </p:nvSpPr>
        <p:spPr>
          <a:xfrm>
            <a:off x="2314613" y="3415471"/>
            <a:ext cx="18915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0" name="Google Shape;710;p24"/>
          <p:cNvSpPr txBox="1">
            <a:spLocks noGrp="1"/>
          </p:cNvSpPr>
          <p:nvPr>
            <p:ph type="subTitle" idx="5"/>
          </p:nvPr>
        </p:nvSpPr>
        <p:spPr>
          <a:xfrm>
            <a:off x="4937889" y="3415471"/>
            <a:ext cx="1891500" cy="572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1" name="Google Shape;711;p24"/>
          <p:cNvSpPr txBox="1">
            <a:spLocks noGrp="1"/>
          </p:cNvSpPr>
          <p:nvPr>
            <p:ph type="subTitle" idx="6"/>
          </p:nvPr>
        </p:nvSpPr>
        <p:spPr>
          <a:xfrm>
            <a:off x="2314613" y="2981693"/>
            <a:ext cx="18915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2" name="Google Shape;712;p24"/>
          <p:cNvSpPr txBox="1">
            <a:spLocks noGrp="1"/>
          </p:cNvSpPr>
          <p:nvPr>
            <p:ph type="subTitle" idx="7"/>
          </p:nvPr>
        </p:nvSpPr>
        <p:spPr>
          <a:xfrm>
            <a:off x="4937887" y="1788875"/>
            <a:ext cx="1891500" cy="4653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3" name="Google Shape;713;p24"/>
          <p:cNvSpPr txBox="1">
            <a:spLocks noGrp="1"/>
          </p:cNvSpPr>
          <p:nvPr>
            <p:ph type="subTitle" idx="8"/>
          </p:nvPr>
        </p:nvSpPr>
        <p:spPr>
          <a:xfrm>
            <a:off x="4937887" y="2981693"/>
            <a:ext cx="1891500" cy="5727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4" name="Google Shape;714;p24"/>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ive columns">
  <p:cSld name="CUSTOM_13">
    <p:spTree>
      <p:nvGrpSpPr>
        <p:cNvPr id="1" name="Shape 715"/>
        <p:cNvGrpSpPr/>
        <p:nvPr/>
      </p:nvGrpSpPr>
      <p:grpSpPr>
        <a:xfrm>
          <a:off x="0" y="0"/>
          <a:ext cx="0" cy="0"/>
          <a:chOff x="0" y="0"/>
          <a:chExt cx="0" cy="0"/>
        </a:xfrm>
      </p:grpSpPr>
      <p:sp>
        <p:nvSpPr>
          <p:cNvPr id="716" name="Google Shape;716;p25"/>
          <p:cNvSpPr txBox="1">
            <a:spLocks noGrp="1"/>
          </p:cNvSpPr>
          <p:nvPr>
            <p:ph type="subTitle" idx="1"/>
          </p:nvPr>
        </p:nvSpPr>
        <p:spPr>
          <a:xfrm>
            <a:off x="1183284"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7" name="Google Shape;717;p25"/>
          <p:cNvSpPr txBox="1">
            <a:spLocks noGrp="1"/>
          </p:cNvSpPr>
          <p:nvPr>
            <p:ph type="subTitle" idx="2"/>
          </p:nvPr>
        </p:nvSpPr>
        <p:spPr>
          <a:xfrm>
            <a:off x="3543710"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8" name="Google Shape;718;p25"/>
          <p:cNvSpPr txBox="1">
            <a:spLocks noGrp="1"/>
          </p:cNvSpPr>
          <p:nvPr>
            <p:ph type="subTitle" idx="3"/>
          </p:nvPr>
        </p:nvSpPr>
        <p:spPr>
          <a:xfrm>
            <a:off x="5922225" y="2143345"/>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9" name="Google Shape;719;p25"/>
          <p:cNvSpPr txBox="1">
            <a:spLocks noGrp="1"/>
          </p:cNvSpPr>
          <p:nvPr>
            <p:ph type="subTitle" idx="4"/>
          </p:nvPr>
        </p:nvSpPr>
        <p:spPr>
          <a:xfrm>
            <a:off x="2361119" y="35221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0" name="Google Shape;720;p25"/>
          <p:cNvSpPr txBox="1">
            <a:spLocks noGrp="1"/>
          </p:cNvSpPr>
          <p:nvPr>
            <p:ph type="subTitle" idx="5"/>
          </p:nvPr>
        </p:nvSpPr>
        <p:spPr>
          <a:xfrm>
            <a:off x="4730585" y="35221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1" name="Google Shape;721;p25"/>
          <p:cNvSpPr txBox="1">
            <a:spLocks noGrp="1"/>
          </p:cNvSpPr>
          <p:nvPr>
            <p:ph type="subTitle" idx="6"/>
          </p:nvPr>
        </p:nvSpPr>
        <p:spPr>
          <a:xfrm>
            <a:off x="117900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2" name="Google Shape;722;p25"/>
          <p:cNvSpPr txBox="1">
            <a:spLocks noGrp="1"/>
          </p:cNvSpPr>
          <p:nvPr>
            <p:ph type="subTitle" idx="7"/>
          </p:nvPr>
        </p:nvSpPr>
        <p:spPr>
          <a:xfrm>
            <a:off x="354371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3" name="Google Shape;723;p25"/>
          <p:cNvSpPr txBox="1">
            <a:spLocks noGrp="1"/>
          </p:cNvSpPr>
          <p:nvPr>
            <p:ph type="subTitle" idx="8"/>
          </p:nvPr>
        </p:nvSpPr>
        <p:spPr>
          <a:xfrm>
            <a:off x="5926500" y="178960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4" name="Google Shape;724;p25"/>
          <p:cNvSpPr txBox="1">
            <a:spLocks noGrp="1"/>
          </p:cNvSpPr>
          <p:nvPr>
            <p:ph type="subTitle" idx="9"/>
          </p:nvPr>
        </p:nvSpPr>
        <p:spPr>
          <a:xfrm>
            <a:off x="2356835" y="31639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5" name="Google Shape;725;p25"/>
          <p:cNvSpPr txBox="1">
            <a:spLocks noGrp="1"/>
          </p:cNvSpPr>
          <p:nvPr>
            <p:ph type="subTitle" idx="13"/>
          </p:nvPr>
        </p:nvSpPr>
        <p:spPr>
          <a:xfrm>
            <a:off x="4730585" y="31639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6" name="Google Shape;726;p2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27" name="Google Shape;727;p25"/>
          <p:cNvGrpSpPr/>
          <p:nvPr/>
        </p:nvGrpSpPr>
        <p:grpSpPr>
          <a:xfrm flipH="1">
            <a:off x="2327254" y="4599425"/>
            <a:ext cx="4489475" cy="193775"/>
            <a:chOff x="1784500" y="1867350"/>
            <a:chExt cx="4489475" cy="193775"/>
          </a:xfrm>
        </p:grpSpPr>
        <p:sp>
          <p:nvSpPr>
            <p:cNvPr id="728" name="Google Shape;728;p25"/>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5"/>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5"/>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25"/>
          <p:cNvGrpSpPr/>
          <p:nvPr/>
        </p:nvGrpSpPr>
        <p:grpSpPr>
          <a:xfrm rot="10800000" flipH="1">
            <a:off x="7381130" y="-502690"/>
            <a:ext cx="3382300" cy="1993950"/>
            <a:chOff x="1317925" y="2802775"/>
            <a:chExt cx="3382300" cy="1993950"/>
          </a:xfrm>
        </p:grpSpPr>
        <p:sp>
          <p:nvSpPr>
            <p:cNvPr id="732" name="Google Shape;732;p25"/>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5"/>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5"/>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5"/>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5"/>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5"/>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5"/>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5"/>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5"/>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25"/>
          <p:cNvGrpSpPr/>
          <p:nvPr/>
        </p:nvGrpSpPr>
        <p:grpSpPr>
          <a:xfrm>
            <a:off x="-1021726" y="0"/>
            <a:ext cx="1734954" cy="1734954"/>
            <a:chOff x="6340050" y="754850"/>
            <a:chExt cx="1595800" cy="1595800"/>
          </a:xfrm>
        </p:grpSpPr>
        <p:sp>
          <p:nvSpPr>
            <p:cNvPr id="745" name="Google Shape;745;p2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748"/>
        <p:cNvGrpSpPr/>
        <p:nvPr/>
      </p:nvGrpSpPr>
      <p:grpSpPr>
        <a:xfrm>
          <a:off x="0" y="0"/>
          <a:ext cx="0" cy="0"/>
          <a:chOff x="0" y="0"/>
          <a:chExt cx="0" cy="0"/>
        </a:xfrm>
      </p:grpSpPr>
      <p:grpSp>
        <p:nvGrpSpPr>
          <p:cNvPr id="749" name="Google Shape;749;p26"/>
          <p:cNvGrpSpPr/>
          <p:nvPr/>
        </p:nvGrpSpPr>
        <p:grpSpPr>
          <a:xfrm rot="10800000">
            <a:off x="-1421297" y="-502690"/>
            <a:ext cx="3382300" cy="1993950"/>
            <a:chOff x="1317925" y="2802775"/>
            <a:chExt cx="3382300" cy="1993950"/>
          </a:xfrm>
        </p:grpSpPr>
        <p:sp>
          <p:nvSpPr>
            <p:cNvPr id="750" name="Google Shape;750;p26"/>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6"/>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6"/>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6"/>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6"/>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26"/>
          <p:cNvGrpSpPr/>
          <p:nvPr/>
        </p:nvGrpSpPr>
        <p:grpSpPr>
          <a:xfrm>
            <a:off x="3176813" y="4566944"/>
            <a:ext cx="2790375" cy="64975"/>
            <a:chOff x="5954300" y="4334988"/>
            <a:chExt cx="2790375" cy="64975"/>
          </a:xfrm>
        </p:grpSpPr>
        <p:sp>
          <p:nvSpPr>
            <p:cNvPr id="763" name="Google Shape;763;p26"/>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6"/>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6"/>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6"/>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6"/>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6"/>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6"/>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6"/>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6"/>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6"/>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6"/>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6"/>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6"/>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6"/>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26"/>
          <p:cNvGrpSpPr/>
          <p:nvPr/>
        </p:nvGrpSpPr>
        <p:grpSpPr>
          <a:xfrm>
            <a:off x="8482509" y="2257015"/>
            <a:ext cx="1359460" cy="1359460"/>
            <a:chOff x="3901550" y="2223725"/>
            <a:chExt cx="1557050" cy="1557050"/>
          </a:xfrm>
        </p:grpSpPr>
        <p:sp>
          <p:nvSpPr>
            <p:cNvPr id="784" name="Google Shape;784;p26"/>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6"/>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6"/>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 name="Google Shape;789;p26"/>
          <p:cNvSpPr txBox="1">
            <a:spLocks noGrp="1"/>
          </p:cNvSpPr>
          <p:nvPr>
            <p:ph type="subTitle" idx="1"/>
          </p:nvPr>
        </p:nvSpPr>
        <p:spPr>
          <a:xfrm>
            <a:off x="1104984"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0" name="Google Shape;790;p26"/>
          <p:cNvSpPr txBox="1">
            <a:spLocks noGrp="1"/>
          </p:cNvSpPr>
          <p:nvPr>
            <p:ph type="subTitle" idx="2"/>
          </p:nvPr>
        </p:nvSpPr>
        <p:spPr>
          <a:xfrm>
            <a:off x="3550650"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1" name="Google Shape;791;p26"/>
          <p:cNvSpPr txBox="1">
            <a:spLocks noGrp="1"/>
          </p:cNvSpPr>
          <p:nvPr>
            <p:ph type="subTitle" idx="3"/>
          </p:nvPr>
        </p:nvSpPr>
        <p:spPr>
          <a:xfrm>
            <a:off x="5996325" y="2143345"/>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2" name="Google Shape;792;p26"/>
          <p:cNvSpPr txBox="1">
            <a:spLocks noGrp="1"/>
          </p:cNvSpPr>
          <p:nvPr>
            <p:ph type="subTitle" idx="4"/>
          </p:nvPr>
        </p:nvSpPr>
        <p:spPr>
          <a:xfrm>
            <a:off x="1104984"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3" name="Google Shape;793;p26"/>
          <p:cNvSpPr txBox="1">
            <a:spLocks noGrp="1"/>
          </p:cNvSpPr>
          <p:nvPr>
            <p:ph type="subTitle" idx="5"/>
          </p:nvPr>
        </p:nvSpPr>
        <p:spPr>
          <a:xfrm>
            <a:off x="3550650"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4" name="Google Shape;794;p26"/>
          <p:cNvSpPr txBox="1">
            <a:spLocks noGrp="1"/>
          </p:cNvSpPr>
          <p:nvPr>
            <p:ph type="subTitle" idx="6"/>
          </p:nvPr>
        </p:nvSpPr>
        <p:spPr>
          <a:xfrm>
            <a:off x="5996325" y="3445997"/>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5" name="Google Shape;795;p26"/>
          <p:cNvSpPr txBox="1">
            <a:spLocks noGrp="1"/>
          </p:cNvSpPr>
          <p:nvPr>
            <p:ph type="subTitle" idx="7"/>
          </p:nvPr>
        </p:nvSpPr>
        <p:spPr>
          <a:xfrm>
            <a:off x="110070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6" name="Google Shape;796;p26"/>
          <p:cNvSpPr txBox="1">
            <a:spLocks noGrp="1"/>
          </p:cNvSpPr>
          <p:nvPr>
            <p:ph type="subTitle" idx="8"/>
          </p:nvPr>
        </p:nvSpPr>
        <p:spPr>
          <a:xfrm>
            <a:off x="355065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7" name="Google Shape;797;p26"/>
          <p:cNvSpPr txBox="1">
            <a:spLocks noGrp="1"/>
          </p:cNvSpPr>
          <p:nvPr>
            <p:ph type="subTitle" idx="9"/>
          </p:nvPr>
        </p:nvSpPr>
        <p:spPr>
          <a:xfrm>
            <a:off x="6000600" y="178960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8" name="Google Shape;798;p26"/>
          <p:cNvSpPr txBox="1">
            <a:spLocks noGrp="1"/>
          </p:cNvSpPr>
          <p:nvPr>
            <p:ph type="subTitle" idx="13"/>
          </p:nvPr>
        </p:nvSpPr>
        <p:spPr>
          <a:xfrm>
            <a:off x="110070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9" name="Google Shape;799;p26"/>
          <p:cNvSpPr txBox="1">
            <a:spLocks noGrp="1"/>
          </p:cNvSpPr>
          <p:nvPr>
            <p:ph type="subTitle" idx="14"/>
          </p:nvPr>
        </p:nvSpPr>
        <p:spPr>
          <a:xfrm>
            <a:off x="355065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0" name="Google Shape;800;p26"/>
          <p:cNvSpPr txBox="1">
            <a:spLocks noGrp="1"/>
          </p:cNvSpPr>
          <p:nvPr>
            <p:ph type="subTitle" idx="15"/>
          </p:nvPr>
        </p:nvSpPr>
        <p:spPr>
          <a:xfrm>
            <a:off x="6000600" y="308775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1" name="Google Shape;801;p2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802"/>
        <p:cNvGrpSpPr/>
        <p:nvPr/>
      </p:nvGrpSpPr>
      <p:grpSpPr>
        <a:xfrm>
          <a:off x="0" y="0"/>
          <a:ext cx="0" cy="0"/>
          <a:chOff x="0" y="0"/>
          <a:chExt cx="0" cy="0"/>
        </a:xfrm>
      </p:grpSpPr>
      <p:sp>
        <p:nvSpPr>
          <p:cNvPr id="803" name="Google Shape;803;p27"/>
          <p:cNvSpPr txBox="1">
            <a:spLocks noGrp="1"/>
          </p:cNvSpPr>
          <p:nvPr>
            <p:ph type="title" hasCustomPrompt="1"/>
          </p:nvPr>
        </p:nvSpPr>
        <p:spPr>
          <a:xfrm>
            <a:off x="848450" y="677300"/>
            <a:ext cx="3876000" cy="70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04" name="Google Shape;804;p27"/>
          <p:cNvSpPr txBox="1">
            <a:spLocks noGrp="1"/>
          </p:cNvSpPr>
          <p:nvPr>
            <p:ph type="subTitle" idx="1"/>
          </p:nvPr>
        </p:nvSpPr>
        <p:spPr>
          <a:xfrm>
            <a:off x="848450" y="1304999"/>
            <a:ext cx="38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5" name="Google Shape;805;p27"/>
          <p:cNvSpPr txBox="1">
            <a:spLocks noGrp="1"/>
          </p:cNvSpPr>
          <p:nvPr>
            <p:ph type="title" idx="2" hasCustomPrompt="1"/>
          </p:nvPr>
        </p:nvSpPr>
        <p:spPr>
          <a:xfrm>
            <a:off x="2634000" y="2035300"/>
            <a:ext cx="3876000" cy="70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06" name="Google Shape;806;p27"/>
          <p:cNvSpPr txBox="1">
            <a:spLocks noGrp="1"/>
          </p:cNvSpPr>
          <p:nvPr>
            <p:ph type="subTitle" idx="3"/>
          </p:nvPr>
        </p:nvSpPr>
        <p:spPr>
          <a:xfrm>
            <a:off x="2634000" y="2662979"/>
            <a:ext cx="38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7" name="Google Shape;807;p27"/>
          <p:cNvSpPr txBox="1">
            <a:spLocks noGrp="1"/>
          </p:cNvSpPr>
          <p:nvPr>
            <p:ph type="title" idx="4" hasCustomPrompt="1"/>
          </p:nvPr>
        </p:nvSpPr>
        <p:spPr>
          <a:xfrm>
            <a:off x="4419550" y="3393300"/>
            <a:ext cx="3876000" cy="70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08" name="Google Shape;808;p27"/>
          <p:cNvSpPr txBox="1">
            <a:spLocks noGrp="1"/>
          </p:cNvSpPr>
          <p:nvPr>
            <p:ph type="subTitle" idx="5"/>
          </p:nvPr>
        </p:nvSpPr>
        <p:spPr>
          <a:xfrm>
            <a:off x="4419550" y="4020994"/>
            <a:ext cx="38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09" name="Google Shape;809;p27"/>
          <p:cNvGrpSpPr/>
          <p:nvPr/>
        </p:nvGrpSpPr>
        <p:grpSpPr>
          <a:xfrm>
            <a:off x="-1000600" y="3393309"/>
            <a:ext cx="2691676" cy="2691631"/>
            <a:chOff x="5165750" y="-1146341"/>
            <a:chExt cx="2691676" cy="2691631"/>
          </a:xfrm>
        </p:grpSpPr>
        <p:sp>
          <p:nvSpPr>
            <p:cNvPr id="810" name="Google Shape;810;p2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7"/>
          <p:cNvGrpSpPr/>
          <p:nvPr/>
        </p:nvGrpSpPr>
        <p:grpSpPr>
          <a:xfrm>
            <a:off x="8482509" y="1892015"/>
            <a:ext cx="1359460" cy="1359460"/>
            <a:chOff x="3901550" y="2223725"/>
            <a:chExt cx="1557050" cy="1557050"/>
          </a:xfrm>
        </p:grpSpPr>
        <p:sp>
          <p:nvSpPr>
            <p:cNvPr id="820" name="Google Shape;820;p27"/>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7"/>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7"/>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7"/>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7"/>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 name="Google Shape;825;p27"/>
          <p:cNvSpPr/>
          <p:nvPr/>
        </p:nvSpPr>
        <p:spPr>
          <a:xfrm rot="10800000">
            <a:off x="5714833" y="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826"/>
        <p:cNvGrpSpPr/>
        <p:nvPr/>
      </p:nvGrpSpPr>
      <p:grpSpPr>
        <a:xfrm>
          <a:off x="0" y="0"/>
          <a:ext cx="0" cy="0"/>
          <a:chOff x="0" y="0"/>
          <a:chExt cx="0" cy="0"/>
        </a:xfrm>
      </p:grpSpPr>
      <p:sp>
        <p:nvSpPr>
          <p:cNvPr id="827" name="Google Shape;827;p28"/>
          <p:cNvSpPr txBox="1">
            <a:spLocks noGrp="1"/>
          </p:cNvSpPr>
          <p:nvPr>
            <p:ph type="title" hasCustomPrompt="1"/>
          </p:nvPr>
        </p:nvSpPr>
        <p:spPr>
          <a:xfrm>
            <a:off x="980250" y="1747963"/>
            <a:ext cx="181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28" name="Google Shape;828;p28"/>
          <p:cNvSpPr txBox="1">
            <a:spLocks noGrp="1"/>
          </p:cNvSpPr>
          <p:nvPr>
            <p:ph type="subTitle" idx="1"/>
          </p:nvPr>
        </p:nvSpPr>
        <p:spPr>
          <a:xfrm>
            <a:off x="720000" y="2978875"/>
            <a:ext cx="2336400" cy="482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29" name="Google Shape;829;p28"/>
          <p:cNvSpPr txBox="1">
            <a:spLocks noGrp="1"/>
          </p:cNvSpPr>
          <p:nvPr>
            <p:ph type="subTitle" idx="2"/>
          </p:nvPr>
        </p:nvSpPr>
        <p:spPr>
          <a:xfrm>
            <a:off x="720000" y="3317418"/>
            <a:ext cx="2336400" cy="80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0" name="Google Shape;830;p28"/>
          <p:cNvSpPr txBox="1">
            <a:spLocks noGrp="1"/>
          </p:cNvSpPr>
          <p:nvPr>
            <p:ph type="subTitle" idx="3"/>
          </p:nvPr>
        </p:nvSpPr>
        <p:spPr>
          <a:xfrm>
            <a:off x="3403800" y="3317418"/>
            <a:ext cx="2336400" cy="80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1" name="Google Shape;831;p28"/>
          <p:cNvSpPr txBox="1">
            <a:spLocks noGrp="1"/>
          </p:cNvSpPr>
          <p:nvPr>
            <p:ph type="subTitle" idx="4"/>
          </p:nvPr>
        </p:nvSpPr>
        <p:spPr>
          <a:xfrm>
            <a:off x="6087600" y="3317418"/>
            <a:ext cx="2336400" cy="80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2" name="Google Shape;832;p28"/>
          <p:cNvSpPr txBox="1">
            <a:spLocks noGrp="1"/>
          </p:cNvSpPr>
          <p:nvPr>
            <p:ph type="subTitle" idx="5"/>
          </p:nvPr>
        </p:nvSpPr>
        <p:spPr>
          <a:xfrm>
            <a:off x="3403800" y="2978875"/>
            <a:ext cx="2336400" cy="482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3" name="Google Shape;833;p28"/>
          <p:cNvSpPr txBox="1">
            <a:spLocks noGrp="1"/>
          </p:cNvSpPr>
          <p:nvPr>
            <p:ph type="subTitle" idx="6"/>
          </p:nvPr>
        </p:nvSpPr>
        <p:spPr>
          <a:xfrm>
            <a:off x="6087600" y="2978875"/>
            <a:ext cx="2336400" cy="482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4" name="Google Shape;834;p28"/>
          <p:cNvSpPr txBox="1">
            <a:spLocks noGrp="1"/>
          </p:cNvSpPr>
          <p:nvPr>
            <p:ph type="title" idx="7" hasCustomPrompt="1"/>
          </p:nvPr>
        </p:nvSpPr>
        <p:spPr>
          <a:xfrm>
            <a:off x="3664050" y="1747963"/>
            <a:ext cx="181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35" name="Google Shape;835;p28"/>
          <p:cNvSpPr txBox="1">
            <a:spLocks noGrp="1"/>
          </p:cNvSpPr>
          <p:nvPr>
            <p:ph type="title" idx="8" hasCustomPrompt="1"/>
          </p:nvPr>
        </p:nvSpPr>
        <p:spPr>
          <a:xfrm>
            <a:off x="6467675" y="1747963"/>
            <a:ext cx="181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36" name="Google Shape;836;p28"/>
          <p:cNvSpPr txBox="1">
            <a:spLocks noGrp="1"/>
          </p:cNvSpPr>
          <p:nvPr>
            <p:ph type="title" idx="9"/>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37" name="Google Shape;837;p28"/>
          <p:cNvGrpSpPr/>
          <p:nvPr/>
        </p:nvGrpSpPr>
        <p:grpSpPr>
          <a:xfrm flipH="1">
            <a:off x="2327254" y="4599425"/>
            <a:ext cx="4489475" cy="193775"/>
            <a:chOff x="1784500" y="1867350"/>
            <a:chExt cx="4489475" cy="193775"/>
          </a:xfrm>
        </p:grpSpPr>
        <p:sp>
          <p:nvSpPr>
            <p:cNvPr id="838" name="Google Shape;838;p28"/>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28"/>
          <p:cNvGrpSpPr/>
          <p:nvPr/>
        </p:nvGrpSpPr>
        <p:grpSpPr>
          <a:xfrm rot="10800000" flipH="1">
            <a:off x="7381130" y="-502690"/>
            <a:ext cx="3382300" cy="1993950"/>
            <a:chOff x="1317925" y="2802775"/>
            <a:chExt cx="3382300" cy="1993950"/>
          </a:xfrm>
        </p:grpSpPr>
        <p:sp>
          <p:nvSpPr>
            <p:cNvPr id="842" name="Google Shape;842;p28"/>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8"/>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28"/>
          <p:cNvGrpSpPr/>
          <p:nvPr/>
        </p:nvGrpSpPr>
        <p:grpSpPr>
          <a:xfrm>
            <a:off x="-1021726" y="0"/>
            <a:ext cx="1734954" cy="1734954"/>
            <a:chOff x="6340050" y="754850"/>
            <a:chExt cx="1595800" cy="1595800"/>
          </a:xfrm>
        </p:grpSpPr>
        <p:sp>
          <p:nvSpPr>
            <p:cNvPr id="855" name="Google Shape;855;p28"/>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858"/>
        <p:cNvGrpSpPr/>
        <p:nvPr/>
      </p:nvGrpSpPr>
      <p:grpSpPr>
        <a:xfrm>
          <a:off x="0" y="0"/>
          <a:ext cx="0" cy="0"/>
          <a:chOff x="0" y="0"/>
          <a:chExt cx="0" cy="0"/>
        </a:xfrm>
      </p:grpSpPr>
      <p:sp>
        <p:nvSpPr>
          <p:cNvPr id="859" name="Google Shape;859;p29"/>
          <p:cNvSpPr txBox="1">
            <a:spLocks noGrp="1"/>
          </p:cNvSpPr>
          <p:nvPr>
            <p:ph type="title"/>
          </p:nvPr>
        </p:nvSpPr>
        <p:spPr>
          <a:xfrm>
            <a:off x="713225" y="2368950"/>
            <a:ext cx="4599600" cy="856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000">
                <a:latin typeface="Poppins Medium"/>
                <a:ea typeface="Poppins Medium"/>
                <a:cs typeface="Poppins Medium"/>
                <a:sym typeface="Poppins Medium"/>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860" name="Google Shape;860;p29"/>
          <p:cNvSpPr txBox="1">
            <a:spLocks noGrp="1"/>
          </p:cNvSpPr>
          <p:nvPr>
            <p:ph type="title" idx="2" hasCustomPrompt="1"/>
          </p:nvPr>
        </p:nvSpPr>
        <p:spPr>
          <a:xfrm>
            <a:off x="713225" y="971663"/>
            <a:ext cx="1875900" cy="1137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61" name="Google Shape;861;p29"/>
          <p:cNvSpPr txBox="1">
            <a:spLocks noGrp="1"/>
          </p:cNvSpPr>
          <p:nvPr>
            <p:ph type="subTitle" idx="1"/>
          </p:nvPr>
        </p:nvSpPr>
        <p:spPr>
          <a:xfrm>
            <a:off x="713225" y="3219025"/>
            <a:ext cx="4599600" cy="49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862" name="Google Shape;862;p29"/>
          <p:cNvGrpSpPr/>
          <p:nvPr/>
        </p:nvGrpSpPr>
        <p:grpSpPr>
          <a:xfrm>
            <a:off x="7799275" y="4072050"/>
            <a:ext cx="631500" cy="721150"/>
            <a:chOff x="6533825" y="4313425"/>
            <a:chExt cx="631500" cy="721150"/>
          </a:xfrm>
        </p:grpSpPr>
        <p:sp>
          <p:nvSpPr>
            <p:cNvPr id="863" name="Google Shape;863;p29"/>
            <p:cNvSpPr/>
            <p:nvPr/>
          </p:nvSpPr>
          <p:spPr>
            <a:xfrm>
              <a:off x="6965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9"/>
            <p:cNvSpPr/>
            <p:nvPr/>
          </p:nvSpPr>
          <p:spPr>
            <a:xfrm>
              <a:off x="6965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9"/>
            <p:cNvSpPr/>
            <p:nvPr/>
          </p:nvSpPr>
          <p:spPr>
            <a:xfrm>
              <a:off x="6965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9"/>
            <p:cNvSpPr/>
            <p:nvPr/>
          </p:nvSpPr>
          <p:spPr>
            <a:xfrm>
              <a:off x="6965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9"/>
            <p:cNvSpPr/>
            <p:nvPr/>
          </p:nvSpPr>
          <p:spPr>
            <a:xfrm>
              <a:off x="6965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9"/>
            <p:cNvSpPr/>
            <p:nvPr/>
          </p:nvSpPr>
          <p:spPr>
            <a:xfrm>
              <a:off x="6821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9"/>
            <p:cNvSpPr/>
            <p:nvPr/>
          </p:nvSpPr>
          <p:spPr>
            <a:xfrm>
              <a:off x="6821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9"/>
            <p:cNvSpPr/>
            <p:nvPr/>
          </p:nvSpPr>
          <p:spPr>
            <a:xfrm>
              <a:off x="6821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9"/>
            <p:cNvSpPr/>
            <p:nvPr/>
          </p:nvSpPr>
          <p:spPr>
            <a:xfrm>
              <a:off x="6821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9"/>
            <p:cNvSpPr/>
            <p:nvPr/>
          </p:nvSpPr>
          <p:spPr>
            <a:xfrm>
              <a:off x="6821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9"/>
            <p:cNvSpPr/>
            <p:nvPr/>
          </p:nvSpPr>
          <p:spPr>
            <a:xfrm>
              <a:off x="7109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9"/>
            <p:cNvSpPr/>
            <p:nvPr/>
          </p:nvSpPr>
          <p:spPr>
            <a:xfrm>
              <a:off x="7109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9"/>
            <p:cNvSpPr/>
            <p:nvPr/>
          </p:nvSpPr>
          <p:spPr>
            <a:xfrm>
              <a:off x="7109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9"/>
            <p:cNvSpPr/>
            <p:nvPr/>
          </p:nvSpPr>
          <p:spPr>
            <a:xfrm>
              <a:off x="7109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9"/>
            <p:cNvSpPr/>
            <p:nvPr/>
          </p:nvSpPr>
          <p:spPr>
            <a:xfrm>
              <a:off x="7109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9"/>
            <p:cNvSpPr/>
            <p:nvPr/>
          </p:nvSpPr>
          <p:spPr>
            <a:xfrm>
              <a:off x="6677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9"/>
            <p:cNvSpPr/>
            <p:nvPr/>
          </p:nvSpPr>
          <p:spPr>
            <a:xfrm>
              <a:off x="6677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9"/>
            <p:cNvSpPr/>
            <p:nvPr/>
          </p:nvSpPr>
          <p:spPr>
            <a:xfrm>
              <a:off x="6677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9"/>
            <p:cNvSpPr/>
            <p:nvPr/>
          </p:nvSpPr>
          <p:spPr>
            <a:xfrm>
              <a:off x="6677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9"/>
            <p:cNvSpPr/>
            <p:nvPr/>
          </p:nvSpPr>
          <p:spPr>
            <a:xfrm>
              <a:off x="6677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9"/>
            <p:cNvSpPr/>
            <p:nvPr/>
          </p:nvSpPr>
          <p:spPr>
            <a:xfrm>
              <a:off x="6533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9"/>
            <p:cNvSpPr/>
            <p:nvPr/>
          </p:nvSpPr>
          <p:spPr>
            <a:xfrm>
              <a:off x="6533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9"/>
            <p:cNvSpPr/>
            <p:nvPr/>
          </p:nvSpPr>
          <p:spPr>
            <a:xfrm>
              <a:off x="6533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9"/>
            <p:cNvSpPr/>
            <p:nvPr/>
          </p:nvSpPr>
          <p:spPr>
            <a:xfrm>
              <a:off x="6533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9"/>
            <p:cNvSpPr/>
            <p:nvPr/>
          </p:nvSpPr>
          <p:spPr>
            <a:xfrm>
              <a:off x="6533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29"/>
          <p:cNvGrpSpPr/>
          <p:nvPr/>
        </p:nvGrpSpPr>
        <p:grpSpPr>
          <a:xfrm flipH="1">
            <a:off x="713217" y="4599425"/>
            <a:ext cx="4489475" cy="193775"/>
            <a:chOff x="1784500" y="1867350"/>
            <a:chExt cx="4489475" cy="193775"/>
          </a:xfrm>
        </p:grpSpPr>
        <p:sp>
          <p:nvSpPr>
            <p:cNvPr id="889" name="Google Shape;889;p29"/>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9"/>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9"/>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header 2">
  <p:cSld name="CUSTOM_2_1">
    <p:spTree>
      <p:nvGrpSpPr>
        <p:cNvPr id="1" name="Shape 892"/>
        <p:cNvGrpSpPr/>
        <p:nvPr/>
      </p:nvGrpSpPr>
      <p:grpSpPr>
        <a:xfrm>
          <a:off x="0" y="0"/>
          <a:ext cx="0" cy="0"/>
          <a:chOff x="0" y="0"/>
          <a:chExt cx="0" cy="0"/>
        </a:xfrm>
      </p:grpSpPr>
      <p:sp>
        <p:nvSpPr>
          <p:cNvPr id="893" name="Google Shape;893;p30"/>
          <p:cNvSpPr txBox="1">
            <a:spLocks noGrp="1"/>
          </p:cNvSpPr>
          <p:nvPr>
            <p:ph type="title"/>
          </p:nvPr>
        </p:nvSpPr>
        <p:spPr>
          <a:xfrm>
            <a:off x="2272188" y="2368950"/>
            <a:ext cx="4599600" cy="856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latin typeface="Poppins Medium"/>
                <a:ea typeface="Poppins Medium"/>
                <a:cs typeface="Poppins Medium"/>
                <a:sym typeface="Poppins Medium"/>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4" name="Google Shape;894;p30"/>
          <p:cNvSpPr txBox="1">
            <a:spLocks noGrp="1"/>
          </p:cNvSpPr>
          <p:nvPr>
            <p:ph type="title" idx="2" hasCustomPrompt="1"/>
          </p:nvPr>
        </p:nvSpPr>
        <p:spPr>
          <a:xfrm>
            <a:off x="3634038" y="971663"/>
            <a:ext cx="1875900" cy="113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95" name="Google Shape;895;p30"/>
          <p:cNvSpPr txBox="1">
            <a:spLocks noGrp="1"/>
          </p:cNvSpPr>
          <p:nvPr>
            <p:ph type="subTitle" idx="1"/>
          </p:nvPr>
        </p:nvSpPr>
        <p:spPr>
          <a:xfrm>
            <a:off x="2272188" y="3219025"/>
            <a:ext cx="4599600" cy="49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96" name="Google Shape;896;p30"/>
          <p:cNvGrpSpPr/>
          <p:nvPr/>
        </p:nvGrpSpPr>
        <p:grpSpPr>
          <a:xfrm flipH="1">
            <a:off x="-614106" y="-505328"/>
            <a:ext cx="1895833" cy="1895866"/>
            <a:chOff x="3835450" y="-252000"/>
            <a:chExt cx="1445325" cy="1445350"/>
          </a:xfrm>
        </p:grpSpPr>
        <p:sp>
          <p:nvSpPr>
            <p:cNvPr id="897" name="Google Shape;897;p30"/>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30"/>
          <p:cNvGrpSpPr/>
          <p:nvPr/>
        </p:nvGrpSpPr>
        <p:grpSpPr>
          <a:xfrm flipH="1">
            <a:off x="7862264" y="240504"/>
            <a:ext cx="2791286" cy="2599651"/>
            <a:chOff x="-1466486" y="2736279"/>
            <a:chExt cx="2791286" cy="2599651"/>
          </a:xfrm>
        </p:grpSpPr>
        <p:sp>
          <p:nvSpPr>
            <p:cNvPr id="903" name="Google Shape;903;p30"/>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 name="Google Shape;904;p30"/>
            <p:cNvGrpSpPr/>
            <p:nvPr/>
          </p:nvGrpSpPr>
          <p:grpSpPr>
            <a:xfrm>
              <a:off x="713226" y="3730956"/>
              <a:ext cx="611574" cy="610281"/>
              <a:chOff x="4496550" y="2819475"/>
              <a:chExt cx="366300" cy="365525"/>
            </a:xfrm>
          </p:grpSpPr>
          <p:sp>
            <p:nvSpPr>
              <p:cNvPr id="905" name="Google Shape;905;p30"/>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 name="Google Shape;907;p30"/>
          <p:cNvGrpSpPr/>
          <p:nvPr/>
        </p:nvGrpSpPr>
        <p:grpSpPr>
          <a:xfrm>
            <a:off x="2327258" y="4599425"/>
            <a:ext cx="4489475" cy="193775"/>
            <a:chOff x="1784500" y="1867350"/>
            <a:chExt cx="4489475" cy="193775"/>
          </a:xfrm>
        </p:grpSpPr>
        <p:sp>
          <p:nvSpPr>
            <p:cNvPr id="908" name="Google Shape;908;p30"/>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30"/>
          <p:cNvGrpSpPr/>
          <p:nvPr/>
        </p:nvGrpSpPr>
        <p:grpSpPr>
          <a:xfrm>
            <a:off x="245325" y="4072050"/>
            <a:ext cx="199875" cy="721150"/>
            <a:chOff x="188762" y="539500"/>
            <a:chExt cx="199875" cy="721150"/>
          </a:xfrm>
        </p:grpSpPr>
        <p:sp>
          <p:nvSpPr>
            <p:cNvPr id="912" name="Google Shape;912;p30"/>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0"/>
        <p:cNvGrpSpPr/>
        <p:nvPr/>
      </p:nvGrpSpPr>
      <p:grpSpPr>
        <a:xfrm>
          <a:off x="0" y="0"/>
          <a:ext cx="0" cy="0"/>
          <a:chOff x="0" y="0"/>
          <a:chExt cx="0" cy="0"/>
        </a:xfrm>
      </p:grpSpPr>
      <p:sp>
        <p:nvSpPr>
          <p:cNvPr id="101" name="Google Shape;101;p4"/>
          <p:cNvSpPr txBox="1">
            <a:spLocks noGrp="1"/>
          </p:cNvSpPr>
          <p:nvPr>
            <p:ph type="subTitle" idx="1"/>
          </p:nvPr>
        </p:nvSpPr>
        <p:spPr>
          <a:xfrm>
            <a:off x="1883700" y="3632903"/>
            <a:ext cx="5376600" cy="65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4"/>
          <p:cNvSpPr txBox="1">
            <a:spLocks noGrp="1"/>
          </p:cNvSpPr>
          <p:nvPr>
            <p:ph type="title"/>
          </p:nvPr>
        </p:nvSpPr>
        <p:spPr>
          <a:xfrm>
            <a:off x="1883700" y="2976975"/>
            <a:ext cx="5376600" cy="6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3" name="Google Shape;103;p4"/>
          <p:cNvGrpSpPr/>
          <p:nvPr/>
        </p:nvGrpSpPr>
        <p:grpSpPr>
          <a:xfrm>
            <a:off x="-1517425" y="451459"/>
            <a:ext cx="2691676" cy="2691631"/>
            <a:chOff x="5165750" y="-1146341"/>
            <a:chExt cx="2691676" cy="2691631"/>
          </a:xfrm>
        </p:grpSpPr>
        <p:sp>
          <p:nvSpPr>
            <p:cNvPr id="104" name="Google Shape;104;p4"/>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4"/>
          <p:cNvGrpSpPr/>
          <p:nvPr/>
        </p:nvGrpSpPr>
        <p:grpSpPr>
          <a:xfrm>
            <a:off x="8123432" y="423291"/>
            <a:ext cx="2471175" cy="2747975"/>
            <a:chOff x="7398357" y="-662077"/>
            <a:chExt cx="2471175" cy="2747975"/>
          </a:xfrm>
        </p:grpSpPr>
        <p:sp>
          <p:nvSpPr>
            <p:cNvPr id="114" name="Google Shape;114;p4"/>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4"/>
          <p:cNvGrpSpPr/>
          <p:nvPr/>
        </p:nvGrpSpPr>
        <p:grpSpPr>
          <a:xfrm>
            <a:off x="3176825" y="4828856"/>
            <a:ext cx="2790375" cy="64975"/>
            <a:chOff x="5954300" y="4334988"/>
            <a:chExt cx="2790375" cy="64975"/>
          </a:xfrm>
        </p:grpSpPr>
        <p:sp>
          <p:nvSpPr>
            <p:cNvPr id="120" name="Google Shape;120;p4"/>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922"/>
        <p:cNvGrpSpPr/>
        <p:nvPr/>
      </p:nvGrpSpPr>
      <p:grpSpPr>
        <a:xfrm>
          <a:off x="0" y="0"/>
          <a:ext cx="0" cy="0"/>
          <a:chOff x="0" y="0"/>
          <a:chExt cx="0" cy="0"/>
        </a:xfrm>
      </p:grpSpPr>
      <p:sp>
        <p:nvSpPr>
          <p:cNvPr id="923" name="Google Shape;923;p3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24" name="Google Shape;924;p31"/>
          <p:cNvGrpSpPr/>
          <p:nvPr/>
        </p:nvGrpSpPr>
        <p:grpSpPr>
          <a:xfrm>
            <a:off x="-675036" y="3983460"/>
            <a:ext cx="1895833" cy="1895866"/>
            <a:chOff x="3835450" y="-252000"/>
            <a:chExt cx="1445325" cy="1445350"/>
          </a:xfrm>
        </p:grpSpPr>
        <p:sp>
          <p:nvSpPr>
            <p:cNvPr id="925" name="Google Shape;925;p31"/>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1"/>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1"/>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1"/>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1"/>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31"/>
          <p:cNvGrpSpPr/>
          <p:nvPr/>
        </p:nvGrpSpPr>
        <p:grpSpPr>
          <a:xfrm>
            <a:off x="7271250" y="3983450"/>
            <a:ext cx="3382300" cy="1993950"/>
            <a:chOff x="1317925" y="2802775"/>
            <a:chExt cx="3382300" cy="1993950"/>
          </a:xfrm>
        </p:grpSpPr>
        <p:sp>
          <p:nvSpPr>
            <p:cNvPr id="931" name="Google Shape;931;p31"/>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1"/>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1"/>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1"/>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1"/>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1"/>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1"/>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1"/>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1"/>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1"/>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1"/>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1"/>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31"/>
          <p:cNvGrpSpPr/>
          <p:nvPr/>
        </p:nvGrpSpPr>
        <p:grpSpPr>
          <a:xfrm flipH="1">
            <a:off x="8427099" y="0"/>
            <a:ext cx="1734954" cy="1734954"/>
            <a:chOff x="6340050" y="754850"/>
            <a:chExt cx="1595800" cy="1595800"/>
          </a:xfrm>
        </p:grpSpPr>
        <p:sp>
          <p:nvSpPr>
            <p:cNvPr id="944" name="Google Shape;944;p31"/>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1"/>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1"/>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2">
  <p:cSld name="CUSTOM_3_1">
    <p:spTree>
      <p:nvGrpSpPr>
        <p:cNvPr id="1" name="Shape 947"/>
        <p:cNvGrpSpPr/>
        <p:nvPr/>
      </p:nvGrpSpPr>
      <p:grpSpPr>
        <a:xfrm>
          <a:off x="0" y="0"/>
          <a:ext cx="0" cy="0"/>
          <a:chOff x="0" y="0"/>
          <a:chExt cx="0" cy="0"/>
        </a:xfrm>
      </p:grpSpPr>
      <p:sp>
        <p:nvSpPr>
          <p:cNvPr id="948" name="Google Shape;948;p32"/>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49" name="Google Shape;949;p32"/>
          <p:cNvGrpSpPr/>
          <p:nvPr/>
        </p:nvGrpSpPr>
        <p:grpSpPr>
          <a:xfrm>
            <a:off x="8430750" y="1225934"/>
            <a:ext cx="2691676" cy="2691631"/>
            <a:chOff x="5165750" y="-1146341"/>
            <a:chExt cx="2691676" cy="2691631"/>
          </a:xfrm>
        </p:grpSpPr>
        <p:sp>
          <p:nvSpPr>
            <p:cNvPr id="950" name="Google Shape;950;p32"/>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2"/>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2"/>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2"/>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2"/>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32"/>
          <p:cNvGrpSpPr/>
          <p:nvPr/>
        </p:nvGrpSpPr>
        <p:grpSpPr>
          <a:xfrm>
            <a:off x="3241325" y="4828856"/>
            <a:ext cx="2790375" cy="64975"/>
            <a:chOff x="5954300" y="4334988"/>
            <a:chExt cx="2790375" cy="64975"/>
          </a:xfrm>
        </p:grpSpPr>
        <p:sp>
          <p:nvSpPr>
            <p:cNvPr id="960" name="Google Shape;960;p32"/>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2"/>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2"/>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2"/>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2"/>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2"/>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2"/>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2"/>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2"/>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2"/>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2"/>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2"/>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2"/>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2"/>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2"/>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2"/>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2"/>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2"/>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2"/>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2"/>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2"/>
          <p:cNvGrpSpPr/>
          <p:nvPr/>
        </p:nvGrpSpPr>
        <p:grpSpPr>
          <a:xfrm>
            <a:off x="-646216" y="-10"/>
            <a:ext cx="1359460" cy="1359460"/>
            <a:chOff x="3901550" y="2223725"/>
            <a:chExt cx="1557050" cy="1557050"/>
          </a:xfrm>
        </p:grpSpPr>
        <p:sp>
          <p:nvSpPr>
            <p:cNvPr id="981" name="Google Shape;981;p32"/>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2"/>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2"/>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2"/>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2"/>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3">
  <p:cSld name="CUSTOM_3_1_1">
    <p:spTree>
      <p:nvGrpSpPr>
        <p:cNvPr id="1" name="Shape 986"/>
        <p:cNvGrpSpPr/>
        <p:nvPr/>
      </p:nvGrpSpPr>
      <p:grpSpPr>
        <a:xfrm>
          <a:off x="0" y="0"/>
          <a:ext cx="0" cy="0"/>
          <a:chOff x="0" y="0"/>
          <a:chExt cx="0" cy="0"/>
        </a:xfrm>
      </p:grpSpPr>
      <p:sp>
        <p:nvSpPr>
          <p:cNvPr id="987" name="Google Shape;987;p3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88" name="Google Shape;988;p33"/>
          <p:cNvGrpSpPr/>
          <p:nvPr/>
        </p:nvGrpSpPr>
        <p:grpSpPr>
          <a:xfrm>
            <a:off x="8295561" y="0"/>
            <a:ext cx="1734954" cy="1734954"/>
            <a:chOff x="6340050" y="754850"/>
            <a:chExt cx="1595800" cy="1595800"/>
          </a:xfrm>
        </p:grpSpPr>
        <p:sp>
          <p:nvSpPr>
            <p:cNvPr id="989" name="Google Shape;989;p33"/>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33"/>
          <p:cNvGrpSpPr/>
          <p:nvPr/>
        </p:nvGrpSpPr>
        <p:grpSpPr>
          <a:xfrm rot="5400000">
            <a:off x="-330326" y="711337"/>
            <a:ext cx="1351125" cy="232319"/>
            <a:chOff x="5486725" y="543869"/>
            <a:chExt cx="1351125" cy="232319"/>
          </a:xfrm>
        </p:grpSpPr>
        <p:sp>
          <p:nvSpPr>
            <p:cNvPr id="993" name="Google Shape;993;p33"/>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3"/>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3"/>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3"/>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4">
  <p:cSld name="CUSTOM_6">
    <p:spTree>
      <p:nvGrpSpPr>
        <p:cNvPr id="1" name="Shape 1013"/>
        <p:cNvGrpSpPr/>
        <p:nvPr/>
      </p:nvGrpSpPr>
      <p:grpSpPr>
        <a:xfrm>
          <a:off x="0" y="0"/>
          <a:ext cx="0" cy="0"/>
          <a:chOff x="0" y="0"/>
          <a:chExt cx="0" cy="0"/>
        </a:xfrm>
      </p:grpSpPr>
      <p:grpSp>
        <p:nvGrpSpPr>
          <p:cNvPr id="1014" name="Google Shape;1014;p34"/>
          <p:cNvGrpSpPr/>
          <p:nvPr/>
        </p:nvGrpSpPr>
        <p:grpSpPr>
          <a:xfrm flipH="1">
            <a:off x="7875508" y="-320208"/>
            <a:ext cx="1604419" cy="1604360"/>
            <a:chOff x="-74975" y="157600"/>
            <a:chExt cx="1604419" cy="1604360"/>
          </a:xfrm>
        </p:grpSpPr>
        <p:sp>
          <p:nvSpPr>
            <p:cNvPr id="1015" name="Google Shape;1015;p34"/>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34"/>
          <p:cNvGrpSpPr/>
          <p:nvPr/>
        </p:nvGrpSpPr>
        <p:grpSpPr>
          <a:xfrm flipH="1">
            <a:off x="-1004852" y="-327975"/>
            <a:ext cx="1734954" cy="1734954"/>
            <a:chOff x="6340050" y="754850"/>
            <a:chExt cx="1595800" cy="1595800"/>
          </a:xfrm>
        </p:grpSpPr>
        <p:sp>
          <p:nvSpPr>
            <p:cNvPr id="1025" name="Google Shape;1025;p34"/>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34"/>
          <p:cNvGrpSpPr/>
          <p:nvPr/>
        </p:nvGrpSpPr>
        <p:grpSpPr>
          <a:xfrm flipH="1">
            <a:off x="2535404" y="4599424"/>
            <a:ext cx="1351125" cy="232319"/>
            <a:chOff x="5486725" y="543869"/>
            <a:chExt cx="1351125" cy="232319"/>
          </a:xfrm>
        </p:grpSpPr>
        <p:sp>
          <p:nvSpPr>
            <p:cNvPr id="1029" name="Google Shape;1029;p34"/>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34"/>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5">
  <p:cSld name="CUSTOM_7">
    <p:spTree>
      <p:nvGrpSpPr>
        <p:cNvPr id="1" name="Shape 1050"/>
        <p:cNvGrpSpPr/>
        <p:nvPr/>
      </p:nvGrpSpPr>
      <p:grpSpPr>
        <a:xfrm>
          <a:off x="0" y="0"/>
          <a:ext cx="0" cy="0"/>
          <a:chOff x="0" y="0"/>
          <a:chExt cx="0" cy="0"/>
        </a:xfrm>
      </p:grpSpPr>
      <p:sp>
        <p:nvSpPr>
          <p:cNvPr id="1051" name="Google Shape;1051;p3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52" name="Google Shape;1052;p35"/>
          <p:cNvGrpSpPr/>
          <p:nvPr/>
        </p:nvGrpSpPr>
        <p:grpSpPr>
          <a:xfrm flipH="1">
            <a:off x="7919517" y="-709553"/>
            <a:ext cx="1895833" cy="1895866"/>
            <a:chOff x="3835450" y="-252000"/>
            <a:chExt cx="1445325" cy="1445350"/>
          </a:xfrm>
        </p:grpSpPr>
        <p:sp>
          <p:nvSpPr>
            <p:cNvPr id="1053" name="Google Shape;1053;p35"/>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35"/>
          <p:cNvGrpSpPr/>
          <p:nvPr/>
        </p:nvGrpSpPr>
        <p:grpSpPr>
          <a:xfrm>
            <a:off x="-1021739" y="0"/>
            <a:ext cx="1734954" cy="1734954"/>
            <a:chOff x="6340050" y="754850"/>
            <a:chExt cx="1595800" cy="1595800"/>
          </a:xfrm>
        </p:grpSpPr>
        <p:sp>
          <p:nvSpPr>
            <p:cNvPr id="1059" name="Google Shape;1059;p3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6">
  <p:cSld name="CUSTOM_8">
    <p:spTree>
      <p:nvGrpSpPr>
        <p:cNvPr id="1" name="Shape 1062"/>
        <p:cNvGrpSpPr/>
        <p:nvPr/>
      </p:nvGrpSpPr>
      <p:grpSpPr>
        <a:xfrm>
          <a:off x="0" y="0"/>
          <a:ext cx="0" cy="0"/>
          <a:chOff x="0" y="0"/>
          <a:chExt cx="0" cy="0"/>
        </a:xfrm>
      </p:grpSpPr>
      <p:sp>
        <p:nvSpPr>
          <p:cNvPr id="1063" name="Google Shape;1063;p3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64" name="Google Shape;1064;p36"/>
          <p:cNvGrpSpPr/>
          <p:nvPr/>
        </p:nvGrpSpPr>
        <p:grpSpPr>
          <a:xfrm rot="10800000">
            <a:off x="-1421297" y="-502690"/>
            <a:ext cx="3382300" cy="1993950"/>
            <a:chOff x="1317925" y="2802775"/>
            <a:chExt cx="3382300" cy="1993950"/>
          </a:xfrm>
        </p:grpSpPr>
        <p:sp>
          <p:nvSpPr>
            <p:cNvPr id="1065" name="Google Shape;1065;p36"/>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36"/>
          <p:cNvGrpSpPr/>
          <p:nvPr/>
        </p:nvGrpSpPr>
        <p:grpSpPr>
          <a:xfrm>
            <a:off x="3176813" y="4566944"/>
            <a:ext cx="2790375" cy="64975"/>
            <a:chOff x="5954300" y="4334988"/>
            <a:chExt cx="2790375" cy="64975"/>
          </a:xfrm>
        </p:grpSpPr>
        <p:sp>
          <p:nvSpPr>
            <p:cNvPr id="1078" name="Google Shape;1078;p36"/>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36"/>
          <p:cNvGrpSpPr/>
          <p:nvPr/>
        </p:nvGrpSpPr>
        <p:grpSpPr>
          <a:xfrm>
            <a:off x="8482509" y="1395590"/>
            <a:ext cx="1359460" cy="1359460"/>
            <a:chOff x="3901550" y="2223725"/>
            <a:chExt cx="1557050" cy="1557050"/>
          </a:xfrm>
        </p:grpSpPr>
        <p:sp>
          <p:nvSpPr>
            <p:cNvPr id="1099" name="Google Shape;1099;p36"/>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6"/>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7">
  <p:cSld name="CUSTOM_9">
    <p:spTree>
      <p:nvGrpSpPr>
        <p:cNvPr id="1" name="Shape 1104"/>
        <p:cNvGrpSpPr/>
        <p:nvPr/>
      </p:nvGrpSpPr>
      <p:grpSpPr>
        <a:xfrm>
          <a:off x="0" y="0"/>
          <a:ext cx="0" cy="0"/>
          <a:chOff x="0" y="0"/>
          <a:chExt cx="0" cy="0"/>
        </a:xfrm>
      </p:grpSpPr>
      <p:sp>
        <p:nvSpPr>
          <p:cNvPr id="1105" name="Google Shape;1105;p3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6" name="Google Shape;1106;p37"/>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 name="Google Shape;1107;p37"/>
          <p:cNvGrpSpPr/>
          <p:nvPr/>
        </p:nvGrpSpPr>
        <p:grpSpPr>
          <a:xfrm>
            <a:off x="-1978450" y="1225934"/>
            <a:ext cx="2691676" cy="2691631"/>
            <a:chOff x="5165750" y="-1146341"/>
            <a:chExt cx="2691676" cy="2691631"/>
          </a:xfrm>
        </p:grpSpPr>
        <p:sp>
          <p:nvSpPr>
            <p:cNvPr id="1108" name="Google Shape;1108;p3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37"/>
          <p:cNvGrpSpPr/>
          <p:nvPr/>
        </p:nvGrpSpPr>
        <p:grpSpPr>
          <a:xfrm>
            <a:off x="8430782" y="539079"/>
            <a:ext cx="2471175" cy="2747975"/>
            <a:chOff x="7398357" y="-662077"/>
            <a:chExt cx="2471175" cy="2747975"/>
          </a:xfrm>
        </p:grpSpPr>
        <p:sp>
          <p:nvSpPr>
            <p:cNvPr id="1118" name="Google Shape;1118;p37"/>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8">
  <p:cSld name="CUSTOM_10">
    <p:spTree>
      <p:nvGrpSpPr>
        <p:cNvPr id="1" name="Shape 1123"/>
        <p:cNvGrpSpPr/>
        <p:nvPr/>
      </p:nvGrpSpPr>
      <p:grpSpPr>
        <a:xfrm>
          <a:off x="0" y="0"/>
          <a:ext cx="0" cy="0"/>
          <a:chOff x="0" y="0"/>
          <a:chExt cx="0" cy="0"/>
        </a:xfrm>
      </p:grpSpPr>
      <p:sp>
        <p:nvSpPr>
          <p:cNvPr id="1124" name="Google Shape;1124;p38"/>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25" name="Google Shape;1125;p38"/>
          <p:cNvGrpSpPr/>
          <p:nvPr/>
        </p:nvGrpSpPr>
        <p:grpSpPr>
          <a:xfrm flipH="1">
            <a:off x="-1513236" y="3983450"/>
            <a:ext cx="3382300" cy="1993950"/>
            <a:chOff x="1317925" y="2802775"/>
            <a:chExt cx="3382300" cy="1993950"/>
          </a:xfrm>
        </p:grpSpPr>
        <p:sp>
          <p:nvSpPr>
            <p:cNvPr id="1126" name="Google Shape;1126;p38"/>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38"/>
          <p:cNvGrpSpPr/>
          <p:nvPr/>
        </p:nvGrpSpPr>
        <p:grpSpPr>
          <a:xfrm>
            <a:off x="245325" y="539500"/>
            <a:ext cx="199875" cy="721150"/>
            <a:chOff x="188762" y="539500"/>
            <a:chExt cx="199875" cy="721150"/>
          </a:xfrm>
        </p:grpSpPr>
        <p:sp>
          <p:nvSpPr>
            <p:cNvPr id="1139" name="Google Shape;1139;p38"/>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38"/>
          <p:cNvGrpSpPr/>
          <p:nvPr/>
        </p:nvGrpSpPr>
        <p:grpSpPr>
          <a:xfrm flipH="1">
            <a:off x="7855963" y="-320208"/>
            <a:ext cx="1604419" cy="1604360"/>
            <a:chOff x="-74975" y="157600"/>
            <a:chExt cx="1604419" cy="1604360"/>
          </a:xfrm>
        </p:grpSpPr>
        <p:sp>
          <p:nvSpPr>
            <p:cNvPr id="1150" name="Google Shape;1150;p38"/>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9">
  <p:cSld name="CUSTOM_14">
    <p:spTree>
      <p:nvGrpSpPr>
        <p:cNvPr id="1" name="Shape 1159"/>
        <p:cNvGrpSpPr/>
        <p:nvPr/>
      </p:nvGrpSpPr>
      <p:grpSpPr>
        <a:xfrm>
          <a:off x="0" y="0"/>
          <a:ext cx="0" cy="0"/>
          <a:chOff x="0" y="0"/>
          <a:chExt cx="0" cy="0"/>
        </a:xfrm>
      </p:grpSpPr>
      <p:sp>
        <p:nvSpPr>
          <p:cNvPr id="1160" name="Google Shape;1160;p3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61" name="Google Shape;1161;p39"/>
          <p:cNvGrpSpPr/>
          <p:nvPr/>
        </p:nvGrpSpPr>
        <p:grpSpPr>
          <a:xfrm>
            <a:off x="245325" y="539500"/>
            <a:ext cx="199875" cy="721150"/>
            <a:chOff x="188762" y="539500"/>
            <a:chExt cx="199875" cy="721150"/>
          </a:xfrm>
        </p:grpSpPr>
        <p:sp>
          <p:nvSpPr>
            <p:cNvPr id="1162" name="Google Shape;1162;p39"/>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9"/>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9"/>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9"/>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9"/>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9"/>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9"/>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9"/>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9"/>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9"/>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39"/>
          <p:cNvGrpSpPr/>
          <p:nvPr/>
        </p:nvGrpSpPr>
        <p:grpSpPr>
          <a:xfrm rot="5400000" flipH="1">
            <a:off x="3176355" y="4343939"/>
            <a:ext cx="2791286" cy="2599651"/>
            <a:chOff x="-1466486" y="2736279"/>
            <a:chExt cx="2791286" cy="2599651"/>
          </a:xfrm>
        </p:grpSpPr>
        <p:sp>
          <p:nvSpPr>
            <p:cNvPr id="1173" name="Google Shape;1173;p39"/>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9"/>
            <p:cNvGrpSpPr/>
            <p:nvPr/>
          </p:nvGrpSpPr>
          <p:grpSpPr>
            <a:xfrm>
              <a:off x="713226" y="3730956"/>
              <a:ext cx="611574" cy="610281"/>
              <a:chOff x="4496550" y="2819475"/>
              <a:chExt cx="366300" cy="365525"/>
            </a:xfrm>
          </p:grpSpPr>
          <p:sp>
            <p:nvSpPr>
              <p:cNvPr id="1175" name="Google Shape;1175;p39"/>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9"/>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7" name="Google Shape;1177;p39"/>
          <p:cNvGrpSpPr/>
          <p:nvPr/>
        </p:nvGrpSpPr>
        <p:grpSpPr>
          <a:xfrm>
            <a:off x="8430782" y="539079"/>
            <a:ext cx="2471175" cy="2747975"/>
            <a:chOff x="7398357" y="-662077"/>
            <a:chExt cx="2471175" cy="2747975"/>
          </a:xfrm>
        </p:grpSpPr>
        <p:sp>
          <p:nvSpPr>
            <p:cNvPr id="1178" name="Google Shape;1178;p39"/>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9"/>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9"/>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9"/>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9"/>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183"/>
        <p:cNvGrpSpPr/>
        <p:nvPr/>
      </p:nvGrpSpPr>
      <p:grpSpPr>
        <a:xfrm>
          <a:off x="0" y="0"/>
          <a:ext cx="0" cy="0"/>
          <a:chOff x="0" y="0"/>
          <a:chExt cx="0" cy="0"/>
        </a:xfrm>
      </p:grpSpPr>
      <p:sp>
        <p:nvSpPr>
          <p:cNvPr id="1184" name="Google Shape;1184;p40"/>
          <p:cNvSpPr txBox="1">
            <a:spLocks noGrp="1"/>
          </p:cNvSpPr>
          <p:nvPr>
            <p:ph type="ctrTitle"/>
          </p:nvPr>
        </p:nvSpPr>
        <p:spPr>
          <a:xfrm>
            <a:off x="1002200" y="475000"/>
            <a:ext cx="4142100" cy="111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7000">
                <a:latin typeface="Poppins Medium"/>
                <a:ea typeface="Poppins Medium"/>
                <a:cs typeface="Poppins Medium"/>
                <a:sym typeface="Poppins Medium"/>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85" name="Google Shape;1185;p40"/>
          <p:cNvSpPr txBox="1">
            <a:spLocks noGrp="1"/>
          </p:cNvSpPr>
          <p:nvPr>
            <p:ph type="subTitle" idx="1"/>
          </p:nvPr>
        </p:nvSpPr>
        <p:spPr>
          <a:xfrm>
            <a:off x="997475" y="1589950"/>
            <a:ext cx="4151700" cy="107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86" name="Google Shape;1186;p40"/>
          <p:cNvSpPr txBox="1"/>
          <p:nvPr/>
        </p:nvSpPr>
        <p:spPr>
          <a:xfrm>
            <a:off x="956450" y="3553675"/>
            <a:ext cx="4233600" cy="664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dk1"/>
                </a:solidFill>
                <a:latin typeface="Roboto"/>
                <a:ea typeface="Roboto"/>
                <a:cs typeface="Roboto"/>
                <a:sym typeface="Roboto"/>
              </a:rPr>
              <a:t>CREDITS: This presentation template was created by </a:t>
            </a:r>
            <a:r>
              <a:rPr lang="en" sz="1200" b="1">
                <a:solidFill>
                  <a:schemeClr val="dk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and includes icons by </a:t>
            </a:r>
            <a:r>
              <a:rPr lang="en" sz="1200" b="1">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and infographics &amp; images by </a:t>
            </a:r>
            <a:r>
              <a:rPr lang="en" sz="1200" b="1">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endParaRPr sz="1200" b="1">
              <a:solidFill>
                <a:schemeClr val="dk1"/>
              </a:solidFill>
              <a:latin typeface="Roboto"/>
              <a:ea typeface="Roboto"/>
              <a:cs typeface="Roboto"/>
              <a:sym typeface="Roboto"/>
            </a:endParaRPr>
          </a:p>
        </p:txBody>
      </p:sp>
      <p:grpSp>
        <p:nvGrpSpPr>
          <p:cNvPr id="1187" name="Google Shape;1187;p40"/>
          <p:cNvGrpSpPr/>
          <p:nvPr/>
        </p:nvGrpSpPr>
        <p:grpSpPr>
          <a:xfrm>
            <a:off x="-1030213" y="1623822"/>
            <a:ext cx="1895833" cy="1895866"/>
            <a:chOff x="3835450" y="-252000"/>
            <a:chExt cx="1445325" cy="1445350"/>
          </a:xfrm>
        </p:grpSpPr>
        <p:sp>
          <p:nvSpPr>
            <p:cNvPr id="1188" name="Google Shape;1188;p40"/>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0"/>
        <p:cNvGrpSpPr/>
        <p:nvPr/>
      </p:nvGrpSpPr>
      <p:grpSpPr>
        <a:xfrm>
          <a:off x="0" y="0"/>
          <a:ext cx="0" cy="0"/>
          <a:chOff x="0" y="0"/>
          <a:chExt cx="0" cy="0"/>
        </a:xfrm>
      </p:grpSpPr>
      <p:grpSp>
        <p:nvGrpSpPr>
          <p:cNvPr id="141" name="Google Shape;141;p5"/>
          <p:cNvGrpSpPr/>
          <p:nvPr/>
        </p:nvGrpSpPr>
        <p:grpSpPr>
          <a:xfrm flipH="1">
            <a:off x="7919517" y="3983460"/>
            <a:ext cx="1895833" cy="1895866"/>
            <a:chOff x="3835450" y="-252000"/>
            <a:chExt cx="1445325" cy="1445350"/>
          </a:xfrm>
        </p:grpSpPr>
        <p:sp>
          <p:nvSpPr>
            <p:cNvPr id="142" name="Google Shape;142;p5"/>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5"/>
          <p:cNvGrpSpPr/>
          <p:nvPr/>
        </p:nvGrpSpPr>
        <p:grpSpPr>
          <a:xfrm flipH="1">
            <a:off x="-1513236" y="3983450"/>
            <a:ext cx="3382300" cy="1993950"/>
            <a:chOff x="1317925" y="2802775"/>
            <a:chExt cx="3382300" cy="1993950"/>
          </a:xfrm>
        </p:grpSpPr>
        <p:sp>
          <p:nvSpPr>
            <p:cNvPr id="148" name="Google Shape;148;p5"/>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5"/>
          <p:cNvGrpSpPr/>
          <p:nvPr/>
        </p:nvGrpSpPr>
        <p:grpSpPr>
          <a:xfrm>
            <a:off x="-1021739" y="0"/>
            <a:ext cx="1734954" cy="1734954"/>
            <a:chOff x="6340050" y="754850"/>
            <a:chExt cx="1595800" cy="1595800"/>
          </a:xfrm>
        </p:grpSpPr>
        <p:sp>
          <p:nvSpPr>
            <p:cNvPr id="161" name="Google Shape;161;p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flipH="1">
            <a:off x="7855963" y="-320208"/>
            <a:ext cx="1604419" cy="1604360"/>
            <a:chOff x="-74975" y="157600"/>
            <a:chExt cx="1604419" cy="1604360"/>
          </a:xfrm>
        </p:grpSpPr>
        <p:sp>
          <p:nvSpPr>
            <p:cNvPr id="165" name="Google Shape;165;p5"/>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5"/>
          <p:cNvSpPr txBox="1">
            <a:spLocks noGrp="1"/>
          </p:cNvSpPr>
          <p:nvPr>
            <p:ph type="subTitle" idx="1"/>
          </p:nvPr>
        </p:nvSpPr>
        <p:spPr>
          <a:xfrm>
            <a:off x="11409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5"/>
          <p:cNvSpPr txBox="1">
            <a:spLocks noGrp="1"/>
          </p:cNvSpPr>
          <p:nvPr>
            <p:ph type="subTitle" idx="2"/>
          </p:nvPr>
        </p:nvSpPr>
        <p:spPr>
          <a:xfrm>
            <a:off x="47463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93"/>
        <p:cNvGrpSpPr/>
        <p:nvPr/>
      </p:nvGrpSpPr>
      <p:grpSpPr>
        <a:xfrm>
          <a:off x="0" y="0"/>
          <a:ext cx="0" cy="0"/>
          <a:chOff x="0" y="0"/>
          <a:chExt cx="0" cy="0"/>
        </a:xfrm>
      </p:grpSpPr>
      <p:grpSp>
        <p:nvGrpSpPr>
          <p:cNvPr id="1194" name="Google Shape;1194;p41"/>
          <p:cNvGrpSpPr/>
          <p:nvPr/>
        </p:nvGrpSpPr>
        <p:grpSpPr>
          <a:xfrm>
            <a:off x="8430750" y="1225934"/>
            <a:ext cx="2691676" cy="2691631"/>
            <a:chOff x="5165750" y="-1146341"/>
            <a:chExt cx="2691676" cy="2691631"/>
          </a:xfrm>
        </p:grpSpPr>
        <p:sp>
          <p:nvSpPr>
            <p:cNvPr id="1195" name="Google Shape;1195;p41"/>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41"/>
          <p:cNvGrpSpPr/>
          <p:nvPr/>
        </p:nvGrpSpPr>
        <p:grpSpPr>
          <a:xfrm>
            <a:off x="713225" y="4828856"/>
            <a:ext cx="2790375" cy="64975"/>
            <a:chOff x="5954300" y="4334988"/>
            <a:chExt cx="2790375" cy="64975"/>
          </a:xfrm>
        </p:grpSpPr>
        <p:sp>
          <p:nvSpPr>
            <p:cNvPr id="1205" name="Google Shape;1205;p41"/>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1"/>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1"/>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1"/>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41"/>
          <p:cNvGrpSpPr/>
          <p:nvPr/>
        </p:nvGrpSpPr>
        <p:grpSpPr>
          <a:xfrm>
            <a:off x="-319052" y="-320208"/>
            <a:ext cx="1604419" cy="1604360"/>
            <a:chOff x="-74975" y="157600"/>
            <a:chExt cx="1604419" cy="1604360"/>
          </a:xfrm>
        </p:grpSpPr>
        <p:sp>
          <p:nvSpPr>
            <p:cNvPr id="1226" name="Google Shape;1226;p41"/>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235"/>
        <p:cNvGrpSpPr/>
        <p:nvPr/>
      </p:nvGrpSpPr>
      <p:grpSpPr>
        <a:xfrm>
          <a:off x="0" y="0"/>
          <a:ext cx="0" cy="0"/>
          <a:chOff x="0" y="0"/>
          <a:chExt cx="0" cy="0"/>
        </a:xfrm>
      </p:grpSpPr>
      <p:grpSp>
        <p:nvGrpSpPr>
          <p:cNvPr id="1236" name="Google Shape;1236;p42"/>
          <p:cNvGrpSpPr/>
          <p:nvPr/>
        </p:nvGrpSpPr>
        <p:grpSpPr>
          <a:xfrm>
            <a:off x="7271250" y="3754850"/>
            <a:ext cx="3382300" cy="1993950"/>
            <a:chOff x="1317925" y="2802775"/>
            <a:chExt cx="3382300" cy="1993950"/>
          </a:xfrm>
        </p:grpSpPr>
        <p:sp>
          <p:nvSpPr>
            <p:cNvPr id="1237" name="Google Shape;1237;p4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2"/>
          <p:cNvGrpSpPr/>
          <p:nvPr/>
        </p:nvGrpSpPr>
        <p:grpSpPr>
          <a:xfrm flipH="1">
            <a:off x="2244842" y="345725"/>
            <a:ext cx="4489475" cy="193775"/>
            <a:chOff x="1784500" y="1867350"/>
            <a:chExt cx="4489475" cy="193775"/>
          </a:xfrm>
        </p:grpSpPr>
        <p:sp>
          <p:nvSpPr>
            <p:cNvPr id="1250" name="Google Shape;1250;p4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42"/>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57"/>
        <p:cNvGrpSpPr/>
        <p:nvPr/>
      </p:nvGrpSpPr>
      <p:grpSpPr>
        <a:xfrm>
          <a:off x="0" y="0"/>
          <a:ext cx="0" cy="0"/>
          <a:chOff x="0" y="0"/>
          <a:chExt cx="0" cy="0"/>
        </a:xfrm>
      </p:grpSpPr>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58"/>
        <p:cNvGrpSpPr/>
        <p:nvPr/>
      </p:nvGrpSpPr>
      <p:grpSpPr>
        <a:xfrm>
          <a:off x="0" y="0"/>
          <a:ext cx="0" cy="0"/>
          <a:chOff x="0" y="0"/>
          <a:chExt cx="0" cy="0"/>
        </a:xfrm>
      </p:grpSpPr>
      <p:sp>
        <p:nvSpPr>
          <p:cNvPr id="1259" name="Google Shape;1259;p4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7"/>
        <p:cNvGrpSpPr/>
        <p:nvPr/>
      </p:nvGrpSpPr>
      <p:grpSpPr>
        <a:xfrm>
          <a:off x="0" y="0"/>
          <a:ext cx="0" cy="0"/>
          <a:chOff x="0" y="0"/>
          <a:chExt cx="0" cy="0"/>
        </a:xfrm>
      </p:grpSpPr>
      <p:grpSp>
        <p:nvGrpSpPr>
          <p:cNvPr id="178" name="Google Shape;178;p6"/>
          <p:cNvGrpSpPr/>
          <p:nvPr/>
        </p:nvGrpSpPr>
        <p:grpSpPr>
          <a:xfrm>
            <a:off x="8295561" y="0"/>
            <a:ext cx="1734954" cy="1734954"/>
            <a:chOff x="6340050" y="754850"/>
            <a:chExt cx="1595800" cy="1595800"/>
          </a:xfrm>
        </p:grpSpPr>
        <p:sp>
          <p:nvSpPr>
            <p:cNvPr id="179" name="Google Shape;179;p6"/>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6"/>
          <p:cNvGrpSpPr/>
          <p:nvPr/>
        </p:nvGrpSpPr>
        <p:grpSpPr>
          <a:xfrm rot="5400000">
            <a:off x="-330326" y="711337"/>
            <a:ext cx="1351125" cy="232319"/>
            <a:chOff x="5486725" y="543869"/>
            <a:chExt cx="1351125" cy="232319"/>
          </a:xfrm>
        </p:grpSpPr>
        <p:sp>
          <p:nvSpPr>
            <p:cNvPr id="183" name="Google Shape;183;p6"/>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04"/>
        <p:cNvGrpSpPr/>
        <p:nvPr/>
      </p:nvGrpSpPr>
      <p:grpSpPr>
        <a:xfrm>
          <a:off x="0" y="0"/>
          <a:ext cx="0" cy="0"/>
          <a:chOff x="0" y="0"/>
          <a:chExt cx="0" cy="0"/>
        </a:xfrm>
      </p:grpSpPr>
      <p:sp>
        <p:nvSpPr>
          <p:cNvPr id="205" name="Google Shape;205;p7"/>
          <p:cNvSpPr txBox="1">
            <a:spLocks noGrp="1"/>
          </p:cNvSpPr>
          <p:nvPr>
            <p:ph type="body" idx="1"/>
          </p:nvPr>
        </p:nvSpPr>
        <p:spPr>
          <a:xfrm>
            <a:off x="872100" y="1796825"/>
            <a:ext cx="3923700" cy="212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06" name="Google Shape;206;p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7" name="Google Shape;207;p7"/>
          <p:cNvGrpSpPr/>
          <p:nvPr/>
        </p:nvGrpSpPr>
        <p:grpSpPr>
          <a:xfrm flipH="1">
            <a:off x="2327258" y="4599425"/>
            <a:ext cx="4489475" cy="193775"/>
            <a:chOff x="1784500" y="1867350"/>
            <a:chExt cx="4489475" cy="193775"/>
          </a:xfrm>
        </p:grpSpPr>
        <p:sp>
          <p:nvSpPr>
            <p:cNvPr id="208" name="Google Shape;208;p7"/>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7"/>
          <p:cNvGrpSpPr/>
          <p:nvPr/>
        </p:nvGrpSpPr>
        <p:grpSpPr>
          <a:xfrm>
            <a:off x="245325" y="539500"/>
            <a:ext cx="199875" cy="721150"/>
            <a:chOff x="188762" y="539500"/>
            <a:chExt cx="199875" cy="721150"/>
          </a:xfrm>
        </p:grpSpPr>
        <p:sp>
          <p:nvSpPr>
            <p:cNvPr id="212" name="Google Shape;212;p7"/>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7"/>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2"/>
        <p:cNvGrpSpPr/>
        <p:nvPr/>
      </p:nvGrpSpPr>
      <p:grpSpPr>
        <a:xfrm>
          <a:off x="0" y="0"/>
          <a:ext cx="0" cy="0"/>
          <a:chOff x="0" y="0"/>
          <a:chExt cx="0" cy="0"/>
        </a:xfrm>
      </p:grpSpPr>
      <p:sp>
        <p:nvSpPr>
          <p:cNvPr id="223" name="Google Shape;223;p8"/>
          <p:cNvSpPr txBox="1">
            <a:spLocks noGrp="1"/>
          </p:cNvSpPr>
          <p:nvPr>
            <p:ph type="title"/>
          </p:nvPr>
        </p:nvSpPr>
        <p:spPr>
          <a:xfrm>
            <a:off x="1785600" y="1436400"/>
            <a:ext cx="5572800" cy="2270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6000"/>
              <a:buNone/>
              <a:defRPr sz="6000">
                <a:latin typeface="Poppins Medium"/>
                <a:ea typeface="Poppins Medium"/>
                <a:cs typeface="Poppins Medium"/>
                <a:sym typeface="Poppins Medium"/>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224" name="Google Shape;224;p8"/>
          <p:cNvGrpSpPr/>
          <p:nvPr/>
        </p:nvGrpSpPr>
        <p:grpSpPr>
          <a:xfrm>
            <a:off x="2327254" y="345725"/>
            <a:ext cx="4489475" cy="193775"/>
            <a:chOff x="1784500" y="1867350"/>
            <a:chExt cx="4489475" cy="193775"/>
          </a:xfrm>
        </p:grpSpPr>
        <p:sp>
          <p:nvSpPr>
            <p:cNvPr id="225" name="Google Shape;225;p8"/>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8"/>
          <p:cNvGrpSpPr/>
          <p:nvPr/>
        </p:nvGrpSpPr>
        <p:grpSpPr>
          <a:xfrm>
            <a:off x="-1796498" y="2571754"/>
            <a:ext cx="2791286" cy="2599651"/>
            <a:chOff x="-1466486" y="2736279"/>
            <a:chExt cx="2791286" cy="2599651"/>
          </a:xfrm>
        </p:grpSpPr>
        <p:sp>
          <p:nvSpPr>
            <p:cNvPr id="229" name="Google Shape;229;p8"/>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8"/>
            <p:cNvGrpSpPr/>
            <p:nvPr/>
          </p:nvGrpSpPr>
          <p:grpSpPr>
            <a:xfrm>
              <a:off x="713226" y="3730956"/>
              <a:ext cx="611574" cy="610281"/>
              <a:chOff x="4496550" y="2819475"/>
              <a:chExt cx="366300" cy="365525"/>
            </a:xfrm>
          </p:grpSpPr>
          <p:sp>
            <p:nvSpPr>
              <p:cNvPr id="231" name="Google Shape;231;p8"/>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8"/>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 name="Google Shape;233;p8"/>
          <p:cNvGrpSpPr/>
          <p:nvPr/>
        </p:nvGrpSpPr>
        <p:grpSpPr>
          <a:xfrm>
            <a:off x="245325" y="539500"/>
            <a:ext cx="199875" cy="721150"/>
            <a:chOff x="188762" y="539500"/>
            <a:chExt cx="199875" cy="721150"/>
          </a:xfrm>
        </p:grpSpPr>
        <p:sp>
          <p:nvSpPr>
            <p:cNvPr id="234" name="Google Shape;234;p8"/>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8"/>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8"/>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8"/>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8"/>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8"/>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8"/>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8"/>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8"/>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8"/>
          <p:cNvGrpSpPr/>
          <p:nvPr/>
        </p:nvGrpSpPr>
        <p:grpSpPr>
          <a:xfrm>
            <a:off x="1867687" y="4204297"/>
            <a:ext cx="1895833" cy="1895866"/>
            <a:chOff x="3835450" y="-252000"/>
            <a:chExt cx="1445325" cy="1445350"/>
          </a:xfrm>
        </p:grpSpPr>
        <p:sp>
          <p:nvSpPr>
            <p:cNvPr id="245" name="Google Shape;245;p8"/>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8"/>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8"/>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8"/>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0"/>
        <p:cNvGrpSpPr/>
        <p:nvPr/>
      </p:nvGrpSpPr>
      <p:grpSpPr>
        <a:xfrm>
          <a:off x="0" y="0"/>
          <a:ext cx="0" cy="0"/>
          <a:chOff x="0" y="0"/>
          <a:chExt cx="0" cy="0"/>
        </a:xfrm>
      </p:grpSpPr>
      <p:sp>
        <p:nvSpPr>
          <p:cNvPr id="251" name="Google Shape;251;p9"/>
          <p:cNvSpPr txBox="1">
            <a:spLocks noGrp="1"/>
          </p:cNvSpPr>
          <p:nvPr>
            <p:ph type="subTitle" idx="1"/>
          </p:nvPr>
        </p:nvSpPr>
        <p:spPr>
          <a:xfrm>
            <a:off x="1886850" y="2289150"/>
            <a:ext cx="5370300" cy="147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2" name="Google Shape;252;p9"/>
          <p:cNvSpPr txBox="1">
            <a:spLocks noGrp="1"/>
          </p:cNvSpPr>
          <p:nvPr>
            <p:ph type="title"/>
          </p:nvPr>
        </p:nvSpPr>
        <p:spPr>
          <a:xfrm>
            <a:off x="1886850" y="1382250"/>
            <a:ext cx="5370300" cy="90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253" name="Google Shape;253;p9"/>
          <p:cNvGrpSpPr/>
          <p:nvPr/>
        </p:nvGrpSpPr>
        <p:grpSpPr>
          <a:xfrm>
            <a:off x="3176813" y="4566944"/>
            <a:ext cx="2790375" cy="64975"/>
            <a:chOff x="5954300" y="4334988"/>
            <a:chExt cx="2790375" cy="64975"/>
          </a:xfrm>
        </p:grpSpPr>
        <p:sp>
          <p:nvSpPr>
            <p:cNvPr id="254" name="Google Shape;254;p9"/>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9"/>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9"/>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9"/>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9"/>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9"/>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9"/>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9"/>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9"/>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9"/>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9"/>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4"/>
        <p:cNvGrpSpPr/>
        <p:nvPr/>
      </p:nvGrpSpPr>
      <p:grpSpPr>
        <a:xfrm>
          <a:off x="0" y="0"/>
          <a:ext cx="0" cy="0"/>
          <a:chOff x="0" y="0"/>
          <a:chExt cx="0" cy="0"/>
        </a:xfrm>
      </p:grpSpPr>
      <p:sp>
        <p:nvSpPr>
          <p:cNvPr id="275" name="Google Shape;275;p10"/>
          <p:cNvSpPr>
            <a:spLocks noGrp="1"/>
          </p:cNvSpPr>
          <p:nvPr>
            <p:ph type="pic" idx="2"/>
          </p:nvPr>
        </p:nvSpPr>
        <p:spPr>
          <a:xfrm>
            <a:off x="-285325" y="-160500"/>
            <a:ext cx="9714600" cy="5464500"/>
          </a:xfrm>
          <a:prstGeom prst="rect">
            <a:avLst/>
          </a:prstGeom>
          <a:noFill/>
          <a:ln>
            <a:noFill/>
          </a:ln>
        </p:spPr>
      </p:sp>
      <p:sp>
        <p:nvSpPr>
          <p:cNvPr id="276" name="Google Shape;276;p10"/>
          <p:cNvSpPr txBox="1">
            <a:spLocks noGrp="1"/>
          </p:cNvSpPr>
          <p:nvPr>
            <p:ph type="title"/>
          </p:nvPr>
        </p:nvSpPr>
        <p:spPr>
          <a:xfrm>
            <a:off x="872100" y="539500"/>
            <a:ext cx="7399800" cy="6492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3.xml"/><Relationship Id="rId1"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713225" y="1308450"/>
            <a:ext cx="7717500" cy="3260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F0000"/>
          </p15:clr>
        </p15:guide>
        <p15:guide id="2" pos="2880">
          <p15:clr>
            <a:srgbClr val="FF0000"/>
          </p15:clr>
        </p15:guide>
        <p15:guide id="3" pos="449">
          <p15:clr>
            <a:srgbClr val="FF0000"/>
          </p15:clr>
        </p15:guide>
        <p15:guide id="4" pos="5311">
          <p15:clr>
            <a:srgbClr val="FF0000"/>
          </p15:clr>
        </p15:guide>
        <p15:guide id="5" orient="horz" pos="340">
          <p15:clr>
            <a:srgbClr val="FF0000"/>
          </p15:clr>
        </p15:guide>
        <p15:guide id="6" orient="horz" pos="2897">
          <p15:clr>
            <a:srgbClr val="FF000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54"/>
        <p:cNvGrpSpPr/>
        <p:nvPr/>
      </p:nvGrpSpPr>
      <p:grpSpPr>
        <a:xfrm>
          <a:off x="0" y="0"/>
          <a:ext cx="0" cy="0"/>
          <a:chOff x="0" y="0"/>
          <a:chExt cx="0" cy="0"/>
        </a:xfrm>
      </p:grpSpPr>
      <p:sp>
        <p:nvSpPr>
          <p:cNvPr id="1255" name="Google Shape;1255;p4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56" name="Google Shape;1256;p4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9" r:id="rId1"/>
    <p:sldLayoutId id="214748369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hyperlink" Target="https://github.com/visanalexandru/ImageRescaling/tree/main" TargetMode="External"/><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1.xml"/><Relationship Id="rId6"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image" Target="../media/image1.png"/><Relationship Id="rId9"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Image_scaling" TargetMode="External"/><Relationship Id="rId2" Type="http://schemas.openxmlformats.org/officeDocument/2006/relationships/notesSlide" Target="../notesSlides/notesSlide13.xml"/><Relationship Id="rId1" Type="http://schemas.openxmlformats.org/officeDocument/2006/relationships/slideLayout" Target="../slideLayouts/slideLayout20.xml"/><Relationship Id="rId4" Type="http://schemas.openxmlformats.org/officeDocument/2006/relationships/hyperlink" Target="https://en.wikipedia.org/wiki/Sample-rate_conversion"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6.xml"/></Relationships>
</file>

<file path=ppt/slides/_rels/slide39.xml.rels><?xml version="1.0" encoding="UTF-8" standalone="yes"?>
<Relationships xmlns="http://schemas.openxmlformats.org/package/2006/relationships"><Relationship Id="rId3" Type="http://schemas.openxmlformats.org/officeDocument/2006/relationships/hyperlink" Target="https://docs.google.com/spreadsheets/d/1a9JHzQBXVeYFSO1l7INgXc0QjIuvlKJLT7xPUTKgn7U/copy#gid=686743489" TargetMode="External"/><Relationship Id="rId2" Type="http://schemas.openxmlformats.org/officeDocument/2006/relationships/notesSlide" Target="../notesSlides/notesSlide39.xml"/><Relationship Id="rId1" Type="http://schemas.openxmlformats.org/officeDocument/2006/relationships/slideLayout" Target="../slideLayouts/slideLayout3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7.xml"/></Relationships>
</file>

<file path=ppt/slides/_rels/slide41.xml.rels><?xml version="1.0" encoding="UTF-8" standalone="yes"?>
<Relationships xmlns="http://schemas.openxmlformats.org/package/2006/relationships"><Relationship Id="rId3" Type="http://schemas.openxmlformats.org/officeDocument/2006/relationships/hyperlink" Target="https://docs.google.com/spreadsheets/d/1a9JHzQBXVeYFSO1l7INgXc0QjIuvlKJLT7xPUTKgn7U/copy#gid=1364826426" TargetMode="External"/><Relationship Id="rId2" Type="http://schemas.openxmlformats.org/officeDocument/2006/relationships/notesSlide" Target="../notesSlides/notesSlide41.xml"/><Relationship Id="rId1" Type="http://schemas.openxmlformats.org/officeDocument/2006/relationships/slideLayout" Target="../slideLayouts/slideLayout31.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3.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6.xml"/><Relationship Id="rId1" Type="http://schemas.openxmlformats.org/officeDocument/2006/relationships/slideLayout" Target="../slideLayouts/slideLayout19.xml"/><Relationship Id="rId4" Type="http://schemas.openxmlformats.org/officeDocument/2006/relationships/image" Target="../media/image15.jp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3" Type="http://schemas.openxmlformats.org/officeDocument/2006/relationships/hyperlink" Target="https://www.freepik.com/free-vector/flat-design-geometric-background_13657884.htm/?utm_source=slidesgo_template&amp;utm_medium=referral-link&amp;utm_campaign=sg_resources&amp;utm_content=freepik" TargetMode="External"/><Relationship Id="rId2" Type="http://schemas.openxmlformats.org/officeDocument/2006/relationships/notesSlide" Target="../notesSlides/notesSlide49.xml"/><Relationship Id="rId1" Type="http://schemas.openxmlformats.org/officeDocument/2006/relationships/slideLayout" Target="../slideLayouts/slideLayout21.xml"/><Relationship Id="rId6" Type="http://schemas.openxmlformats.org/officeDocument/2006/relationships/hyperlink" Target="https://www.freepik.com/free-photo/networking-concept-still-life-arrangement_16234417.htm/?utm_source=slidesgo_template&amp;utm_medium=referral-link&amp;utm_campaign=sg_resources&amp;utm_content=freepik" TargetMode="External"/><Relationship Id="rId5" Type="http://schemas.openxmlformats.org/officeDocument/2006/relationships/hyperlink" Target="https://www.freepik.com/free-photo/abstract-networking-concept-still-life-arrangement_16234496.htm/?utm_source=slidesgo_template&amp;utm_medium=referral-link&amp;utm_campaign=sg_resources&amp;utm_content=freepik" TargetMode="External"/><Relationship Id="rId4" Type="http://schemas.openxmlformats.org/officeDocument/2006/relationships/hyperlink" Target="https://www.freepik.com/free-vector/flat-geometric-background_13900640.htm/?utm_source=slidesgo_template&amp;utm_medium=referral-link&amp;utm_campaign=sg_resources&amp;utm_content=freepik"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8" Type="http://schemas.openxmlformats.org/officeDocument/2006/relationships/hyperlink" Target="https://www.freepik.com/free-vector/flat-geometric-background_23869994.htm/?utm_source=slidesgo_template&amp;utm_medium=referral-link&amp;utm_campaign=sg_resources&amp;utm_content=freepik" TargetMode="External"/><Relationship Id="rId3" Type="http://schemas.openxmlformats.org/officeDocument/2006/relationships/hyperlink" Target="https://www.freepik.com/free-photo/world-population-day-still-life-concept-with-pawns_26406183.htm/?utm_source=slidesgo_template&amp;utm_medium=referral-link&amp;utm_campaign=sg_resources&amp;utm_content=freepik" TargetMode="External"/><Relationship Id="rId7" Type="http://schemas.openxmlformats.org/officeDocument/2006/relationships/hyperlink" Target="https://www.freepik.com/free-vector/flat-geometric-background_23870008.htm/?utm_source=slidesgo_template&amp;utm_medium=referral-link&amp;utm_campaign=sg_resources&amp;utm_content=freepik" TargetMode="External"/><Relationship Id="rId2" Type="http://schemas.openxmlformats.org/officeDocument/2006/relationships/notesSlide" Target="../notesSlides/notesSlide50.xml"/><Relationship Id="rId1" Type="http://schemas.openxmlformats.org/officeDocument/2006/relationships/slideLayout" Target="../slideLayouts/slideLayout20.xml"/><Relationship Id="rId6" Type="http://schemas.openxmlformats.org/officeDocument/2006/relationships/hyperlink" Target="https://www.freepik.com/free-photo/portrait-african-american-man-home_12557771.htm/?utm_source=slidesgo_template&amp;utm_medium=referral-link&amp;utm_campaign=sg_resources&amp;utm_content=freepik" TargetMode="External"/><Relationship Id="rId5" Type="http://schemas.openxmlformats.org/officeDocument/2006/relationships/hyperlink" Target="https://www.freepik.com/free-photo/urban-portrait-beautiful-woman_11384035.htm/?utm_source=slidesgo_template&amp;utm_medium=referral-link&amp;utm_campaign=sg_resources&amp;utm_content=freepik" TargetMode="External"/><Relationship Id="rId4" Type="http://schemas.openxmlformats.org/officeDocument/2006/relationships/hyperlink" Target="https://www.freepik.com/free-photo/world-population-day-still-life-concept-with-pawns_26406187.htm/?utm_source=slidesgo_template&amp;utm_medium=referral-link&amp;utm_campaign=sg_resources&amp;utm_content=freepik" TargetMode="External"/><Relationship Id="rId9" Type="http://schemas.openxmlformats.org/officeDocument/2006/relationships/hyperlink" Target="https://www.flaticon.com/packs/data-science-59?word=economia/?utm_source=slidesgo_template&amp;utm_medium=referral-link&amp;utm_campaign=sg_resources&amp;utm_content=flaticon"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4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4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3.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53.xml"/><Relationship Id="rId1" Type="http://schemas.openxmlformats.org/officeDocument/2006/relationships/slideLayout" Target="../slideLayouts/slideLayout43.xml"/><Relationship Id="rId4" Type="http://schemas.openxmlformats.org/officeDocument/2006/relationships/hyperlink" Target="https://fonts.google.com/specimen/Roboto"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0.png"/><Relationship Id="rId2" Type="http://schemas.openxmlformats.org/officeDocument/2006/relationships/notesSlide" Target="../notesSlides/notesSlide54.xml"/><Relationship Id="rId1" Type="http://schemas.openxmlformats.org/officeDocument/2006/relationships/slideLayout" Target="../slideLayouts/slideLayout4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image" Target="../media/image17.png"/></Relationships>
</file>

<file path=ppt/slides/_rels/slide5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5.xml"/><Relationship Id="rId1" Type="http://schemas.openxmlformats.org/officeDocument/2006/relationships/slideLayout" Target="../slideLayouts/slideLayout4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2.xml"/></Relationships>
</file>

<file path=ppt/slides/_rels/slide6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61.xml"/><Relationship Id="rId1" Type="http://schemas.openxmlformats.org/officeDocument/2006/relationships/slideLayout" Target="../slideLayouts/slideLayout4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3.xm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8.xml"/><Relationship Id="rId1" Type="http://schemas.openxmlformats.org/officeDocument/2006/relationships/slideLayout" Target="../slideLayouts/slideLayout42.xml"/><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1263"/>
        <p:cNvGrpSpPr/>
        <p:nvPr/>
      </p:nvGrpSpPr>
      <p:grpSpPr>
        <a:xfrm>
          <a:off x="0" y="0"/>
          <a:ext cx="0" cy="0"/>
          <a:chOff x="0" y="0"/>
          <a:chExt cx="0" cy="0"/>
        </a:xfrm>
      </p:grpSpPr>
      <p:sp>
        <p:nvSpPr>
          <p:cNvPr id="1264" name="Google Shape;1264;p46"/>
          <p:cNvSpPr txBox="1">
            <a:spLocks noGrp="1"/>
          </p:cNvSpPr>
          <p:nvPr>
            <p:ph type="ctrTitle"/>
          </p:nvPr>
        </p:nvSpPr>
        <p:spPr>
          <a:xfrm>
            <a:off x="1986225" y="1251900"/>
            <a:ext cx="5174100" cy="21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Algoritmi pen</a:t>
            </a:r>
            <a:r>
              <a:rPr lang="ro-RO" dirty="0"/>
              <a:t>t</a:t>
            </a:r>
            <a:r>
              <a:rPr lang="en" dirty="0"/>
              <a:t>ru redimensionarea imaginilor</a:t>
            </a:r>
            <a:endParaRPr dirty="0">
              <a:solidFill>
                <a:schemeClr val="lt1"/>
              </a:solidFill>
            </a:endParaRPr>
          </a:p>
        </p:txBody>
      </p:sp>
      <p:sp>
        <p:nvSpPr>
          <p:cNvPr id="1265" name="Google Shape;1265;p46"/>
          <p:cNvSpPr txBox="1">
            <a:spLocks noGrp="1"/>
          </p:cNvSpPr>
          <p:nvPr>
            <p:ph type="subTitle" idx="1"/>
          </p:nvPr>
        </p:nvSpPr>
        <p:spPr>
          <a:xfrm>
            <a:off x="1983675" y="3411376"/>
            <a:ext cx="5174100" cy="12494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solidFill>
                  <a:schemeClr val="bg1"/>
                </a:solidFill>
              </a:rPr>
              <a:t>Airinei Andrei</a:t>
            </a:r>
          </a:p>
          <a:p>
            <a:pPr marL="0" lvl="0" indent="0" algn="ctr" rtl="0">
              <a:spcBef>
                <a:spcPts val="0"/>
              </a:spcBef>
              <a:spcAft>
                <a:spcPts val="0"/>
              </a:spcAft>
              <a:buNone/>
            </a:pPr>
            <a:r>
              <a:rPr lang="en" sz="1100" dirty="0">
                <a:solidFill>
                  <a:schemeClr val="bg1"/>
                </a:solidFill>
              </a:rPr>
              <a:t>B</a:t>
            </a:r>
            <a:r>
              <a:rPr lang="ro-RO" sz="1100" dirty="0">
                <a:solidFill>
                  <a:schemeClr val="bg1"/>
                </a:solidFill>
              </a:rPr>
              <a:t>ă</a:t>
            </a:r>
            <a:r>
              <a:rPr lang="en-US" sz="1100" dirty="0">
                <a:solidFill>
                  <a:schemeClr val="bg1"/>
                </a:solidFill>
              </a:rPr>
              <a:t>nilean Alexandru</a:t>
            </a:r>
          </a:p>
          <a:p>
            <a:pPr marL="0" lvl="0" indent="0" algn="ctr" rtl="0">
              <a:spcBef>
                <a:spcPts val="0"/>
              </a:spcBef>
              <a:spcAft>
                <a:spcPts val="0"/>
              </a:spcAft>
              <a:buNone/>
            </a:pPr>
            <a:r>
              <a:rPr lang="en-US" sz="1100" dirty="0">
                <a:solidFill>
                  <a:schemeClr val="bg1"/>
                </a:solidFill>
              </a:rPr>
              <a:t>Lung Alexandra</a:t>
            </a:r>
          </a:p>
          <a:p>
            <a:pPr marL="0" lvl="0" indent="0" algn="ctr" rtl="0">
              <a:spcBef>
                <a:spcPts val="0"/>
              </a:spcBef>
              <a:spcAft>
                <a:spcPts val="0"/>
              </a:spcAft>
              <a:buNone/>
            </a:pPr>
            <a:r>
              <a:rPr lang="en-US" sz="1100" dirty="0">
                <a:solidFill>
                  <a:schemeClr val="bg1"/>
                </a:solidFill>
              </a:rPr>
              <a:t>Vi</a:t>
            </a:r>
            <a:r>
              <a:rPr lang="ro-RO" sz="1100" dirty="0">
                <a:solidFill>
                  <a:schemeClr val="bg1"/>
                </a:solidFill>
              </a:rPr>
              <a:t>ș</a:t>
            </a:r>
            <a:r>
              <a:rPr lang="en-US" sz="1100" dirty="0">
                <a:solidFill>
                  <a:schemeClr val="bg1"/>
                </a:solidFill>
              </a:rPr>
              <a:t>an Alexandru</a:t>
            </a:r>
          </a:p>
          <a:p>
            <a:pPr marL="0" lvl="0" indent="0" algn="ctr" rtl="0">
              <a:spcBef>
                <a:spcPts val="0"/>
              </a:spcBef>
              <a:spcAft>
                <a:spcPts val="0"/>
              </a:spcAft>
              <a:buNone/>
            </a:pPr>
            <a:endParaRPr lang="en-US" sz="1100" dirty="0">
              <a:solidFill>
                <a:schemeClr val="bg1"/>
              </a:solidFill>
            </a:endParaRPr>
          </a:p>
          <a:p>
            <a:pPr marL="0" lvl="0" indent="0" rtl="0">
              <a:spcBef>
                <a:spcPts val="0"/>
              </a:spcBef>
              <a:spcAft>
                <a:spcPts val="0"/>
              </a:spcAft>
              <a:buNone/>
            </a:pPr>
            <a:r>
              <a:rPr lang="en-US" sz="1100" dirty="0">
                <a:solidFill>
                  <a:schemeClr val="bg2"/>
                </a:solidFill>
              </a:rPr>
              <a:t>Grupa 352</a:t>
            </a:r>
          </a:p>
        </p:txBody>
      </p:sp>
      <p:grpSp>
        <p:nvGrpSpPr>
          <p:cNvPr id="1266" name="Google Shape;1266;p46"/>
          <p:cNvGrpSpPr/>
          <p:nvPr/>
        </p:nvGrpSpPr>
        <p:grpSpPr>
          <a:xfrm>
            <a:off x="-401238" y="-505328"/>
            <a:ext cx="1895833" cy="1895866"/>
            <a:chOff x="3835450" y="-252000"/>
            <a:chExt cx="1445325" cy="1445350"/>
          </a:xfrm>
        </p:grpSpPr>
        <p:sp>
          <p:nvSpPr>
            <p:cNvPr id="1267" name="Google Shape;1267;p46"/>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6"/>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6"/>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6"/>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6"/>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6"/>
          <p:cNvGrpSpPr/>
          <p:nvPr/>
        </p:nvGrpSpPr>
        <p:grpSpPr>
          <a:xfrm>
            <a:off x="7626957" y="-966877"/>
            <a:ext cx="2471175" cy="2747975"/>
            <a:chOff x="7398357" y="-662077"/>
            <a:chExt cx="2471175" cy="2747975"/>
          </a:xfrm>
        </p:grpSpPr>
        <p:sp>
          <p:nvSpPr>
            <p:cNvPr id="1273" name="Google Shape;1273;p46"/>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6"/>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6"/>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6"/>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6"/>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46"/>
          <p:cNvGrpSpPr/>
          <p:nvPr/>
        </p:nvGrpSpPr>
        <p:grpSpPr>
          <a:xfrm>
            <a:off x="-1466486" y="2736279"/>
            <a:ext cx="2791286" cy="2599651"/>
            <a:chOff x="-1466486" y="2736279"/>
            <a:chExt cx="2791286" cy="2599651"/>
          </a:xfrm>
        </p:grpSpPr>
        <p:sp>
          <p:nvSpPr>
            <p:cNvPr id="1279" name="Google Shape;1279;p46"/>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 name="Google Shape;1280;p46"/>
            <p:cNvGrpSpPr/>
            <p:nvPr/>
          </p:nvGrpSpPr>
          <p:grpSpPr>
            <a:xfrm>
              <a:off x="713226" y="3730956"/>
              <a:ext cx="611574" cy="610281"/>
              <a:chOff x="4496550" y="2819475"/>
              <a:chExt cx="366300" cy="365525"/>
            </a:xfrm>
          </p:grpSpPr>
          <p:sp>
            <p:nvSpPr>
              <p:cNvPr id="1281" name="Google Shape;1281;p4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19"/>
        <p:cNvGrpSpPr/>
        <p:nvPr/>
      </p:nvGrpSpPr>
      <p:grpSpPr>
        <a:xfrm>
          <a:off x="0" y="0"/>
          <a:ext cx="0" cy="0"/>
          <a:chOff x="0" y="0"/>
          <a:chExt cx="0" cy="0"/>
        </a:xfrm>
      </p:grpSpPr>
      <p:sp>
        <p:nvSpPr>
          <p:cNvPr id="2122" name="Google Shape;2122;p82"/>
          <p:cNvSpPr txBox="1">
            <a:spLocks noGrp="1"/>
          </p:cNvSpPr>
          <p:nvPr>
            <p:ph type="body" idx="1"/>
          </p:nvPr>
        </p:nvSpPr>
        <p:spPr>
          <a:xfrm>
            <a:off x="916814" y="741400"/>
            <a:ext cx="3653134" cy="3883940"/>
          </a:xfrm>
          <a:prstGeom prst="rect">
            <a:avLst/>
          </a:prstGeom>
        </p:spPr>
        <p:txBody>
          <a:bodyPr spcFirstLastPara="1" wrap="square" lIns="91425" tIns="91425" rIns="91425" bIns="91425" anchor="t" anchorCtr="0">
            <a:noAutofit/>
          </a:bodyPr>
          <a:lstStyle/>
          <a:p>
            <a:pPr marL="139700" lvl="0" indent="0" algn="l" rtl="0">
              <a:lnSpc>
                <a:spcPct val="100000"/>
              </a:lnSpc>
              <a:spcBef>
                <a:spcPts val="0"/>
              </a:spcBef>
              <a:spcAft>
                <a:spcPts val="0"/>
              </a:spcAft>
              <a:buSzPts val="1400"/>
              <a:buNone/>
            </a:pPr>
            <a:r>
              <a:rPr lang="ro-RO" dirty="0">
                <a:solidFill>
                  <a:schemeClr val="bg1"/>
                </a:solidFill>
              </a:rPr>
              <a:t>Pentru realizarea proiectului am folosit următoarele tehnologii:</a:t>
            </a:r>
          </a:p>
          <a:p>
            <a:pPr marL="139700" lvl="0" indent="0" algn="l" rtl="0">
              <a:lnSpc>
                <a:spcPct val="100000"/>
              </a:lnSpc>
              <a:spcBef>
                <a:spcPts val="0"/>
              </a:spcBef>
              <a:spcAft>
                <a:spcPts val="0"/>
              </a:spcAft>
              <a:buSzPts val="1400"/>
              <a:buNone/>
            </a:pPr>
            <a:endParaRPr lang="ro-RO" dirty="0">
              <a:solidFill>
                <a:schemeClr val="hlink"/>
              </a:solidFill>
            </a:endParaRPr>
          </a:p>
          <a:p>
            <a:pPr marL="457200" lvl="0" indent="-317500" algn="l" rtl="0">
              <a:lnSpc>
                <a:spcPct val="100000"/>
              </a:lnSpc>
              <a:spcBef>
                <a:spcPts val="0"/>
              </a:spcBef>
              <a:spcAft>
                <a:spcPts val="0"/>
              </a:spcAft>
              <a:buSzPts val="1400"/>
              <a:buChar char="●"/>
            </a:pPr>
            <a:r>
              <a:rPr lang="ro-RO" dirty="0">
                <a:solidFill>
                  <a:schemeClr val="hlink"/>
                </a:solidFill>
              </a:rPr>
              <a:t>Python</a:t>
            </a:r>
          </a:p>
          <a:p>
            <a:pPr marL="457200" lvl="0" indent="-317500" algn="l" rtl="0">
              <a:lnSpc>
                <a:spcPct val="100000"/>
              </a:lnSpc>
              <a:spcBef>
                <a:spcPts val="0"/>
              </a:spcBef>
              <a:spcAft>
                <a:spcPts val="0"/>
              </a:spcAft>
              <a:buSzPts val="1400"/>
              <a:buChar char="●"/>
            </a:pPr>
            <a:r>
              <a:rPr lang="ro-RO" dirty="0">
                <a:solidFill>
                  <a:schemeClr val="hlink"/>
                </a:solidFill>
              </a:rPr>
              <a:t>Git</a:t>
            </a:r>
          </a:p>
          <a:p>
            <a:pPr marL="457200" lvl="0" indent="-317500" algn="l" rtl="0">
              <a:lnSpc>
                <a:spcPct val="100000"/>
              </a:lnSpc>
              <a:spcBef>
                <a:spcPts val="0"/>
              </a:spcBef>
              <a:spcAft>
                <a:spcPts val="0"/>
              </a:spcAft>
              <a:buSzPts val="1400"/>
              <a:buChar char="●"/>
            </a:pPr>
            <a:r>
              <a:rPr lang="ro-RO" dirty="0">
                <a:solidFill>
                  <a:schemeClr val="hlink"/>
                </a:solidFill>
              </a:rPr>
              <a:t>NumPy</a:t>
            </a:r>
          </a:p>
          <a:p>
            <a:pPr marL="457200" lvl="0" indent="-317500" algn="l" rtl="0">
              <a:lnSpc>
                <a:spcPct val="100000"/>
              </a:lnSpc>
              <a:spcBef>
                <a:spcPts val="0"/>
              </a:spcBef>
              <a:spcAft>
                <a:spcPts val="0"/>
              </a:spcAft>
              <a:buSzPts val="1400"/>
              <a:buChar char="●"/>
            </a:pPr>
            <a:r>
              <a:rPr lang="ro-RO" dirty="0">
                <a:solidFill>
                  <a:schemeClr val="hlink"/>
                </a:solidFill>
              </a:rPr>
              <a:t>Matplotlib</a:t>
            </a:r>
          </a:p>
          <a:p>
            <a:pPr marL="457200" lvl="0" indent="-317500" algn="l" rtl="0">
              <a:lnSpc>
                <a:spcPct val="100000"/>
              </a:lnSpc>
              <a:spcBef>
                <a:spcPts val="0"/>
              </a:spcBef>
              <a:spcAft>
                <a:spcPts val="0"/>
              </a:spcAft>
              <a:buSzPts val="1400"/>
              <a:buChar char="●"/>
            </a:pPr>
            <a:r>
              <a:rPr lang="ro-RO" dirty="0">
                <a:solidFill>
                  <a:schemeClr val="hlink"/>
                </a:solidFill>
              </a:rPr>
              <a:t>OpenCV</a:t>
            </a:r>
          </a:p>
          <a:p>
            <a:pPr>
              <a:lnSpc>
                <a:spcPct val="100000"/>
              </a:lnSpc>
            </a:pPr>
            <a:r>
              <a:rPr lang="ro-RO" dirty="0">
                <a:solidFill>
                  <a:schemeClr val="hlink"/>
                </a:solidFill>
              </a:rPr>
              <a:t>SciPy</a:t>
            </a:r>
          </a:p>
          <a:p>
            <a:pPr marL="457200" lvl="0" indent="-317500" algn="l" rtl="0">
              <a:lnSpc>
                <a:spcPct val="100000"/>
              </a:lnSpc>
              <a:spcBef>
                <a:spcPts val="0"/>
              </a:spcBef>
              <a:spcAft>
                <a:spcPts val="0"/>
              </a:spcAft>
              <a:buSzPts val="1400"/>
              <a:buChar char="●"/>
            </a:pPr>
            <a:r>
              <a:rPr lang="ro-RO" dirty="0">
                <a:solidFill>
                  <a:schemeClr val="hlink"/>
                </a:solidFill>
              </a:rPr>
              <a:t>Pypiqe</a:t>
            </a:r>
          </a:p>
          <a:p>
            <a:pPr marL="457200" lvl="0" indent="-317500" algn="l" rtl="0">
              <a:lnSpc>
                <a:spcPct val="100000"/>
              </a:lnSpc>
              <a:spcBef>
                <a:spcPts val="0"/>
              </a:spcBef>
              <a:spcAft>
                <a:spcPts val="0"/>
              </a:spcAft>
              <a:buSzPts val="1400"/>
              <a:buChar char="●"/>
            </a:pPr>
            <a:r>
              <a:rPr lang="ro-RO" dirty="0">
                <a:solidFill>
                  <a:schemeClr val="hlink"/>
                </a:solidFill>
              </a:rPr>
              <a:t>Scikit-image </a:t>
            </a:r>
          </a:p>
          <a:p>
            <a:pPr lvl="1">
              <a:lnSpc>
                <a:spcPct val="100000"/>
              </a:lnSpc>
              <a:buChar char="●"/>
            </a:pPr>
            <a:r>
              <a:rPr lang="ro-RO" dirty="0">
                <a:solidFill>
                  <a:schemeClr val="hlink"/>
                </a:solidFill>
              </a:rPr>
              <a:t>peak_signal_noise_ratio</a:t>
            </a:r>
          </a:p>
          <a:p>
            <a:pPr lvl="1">
              <a:lnSpc>
                <a:spcPct val="100000"/>
              </a:lnSpc>
              <a:buChar char="●"/>
            </a:pPr>
            <a:r>
              <a:rPr lang="ro-RO" dirty="0">
                <a:solidFill>
                  <a:schemeClr val="hlink"/>
                </a:solidFill>
              </a:rPr>
              <a:t>structural_similarity</a:t>
            </a:r>
          </a:p>
          <a:p>
            <a:pPr marL="139700" indent="0">
              <a:lnSpc>
                <a:spcPct val="100000"/>
              </a:lnSpc>
              <a:buNone/>
            </a:pPr>
            <a:endParaRPr lang="ro-RO" dirty="0">
              <a:solidFill>
                <a:schemeClr val="hlink"/>
              </a:solidFill>
            </a:endParaRPr>
          </a:p>
          <a:p>
            <a:pPr marL="139700" indent="0">
              <a:lnSpc>
                <a:spcPct val="100000"/>
              </a:lnSpc>
              <a:buNone/>
            </a:pPr>
            <a:r>
              <a:rPr lang="ro-RO" dirty="0">
                <a:solidFill>
                  <a:schemeClr val="bg1"/>
                </a:solidFill>
              </a:rPr>
              <a:t>Link către repository-ul de Github:</a:t>
            </a:r>
          </a:p>
          <a:p>
            <a:pPr marL="139700" indent="0">
              <a:lnSpc>
                <a:spcPct val="100000"/>
              </a:lnSpc>
              <a:buNone/>
            </a:pPr>
            <a:endParaRPr lang="ro-RO" dirty="0">
              <a:solidFill>
                <a:schemeClr val="hlink"/>
              </a:solidFill>
            </a:endParaRPr>
          </a:p>
          <a:p>
            <a:pPr marL="139700" indent="0">
              <a:lnSpc>
                <a:spcPct val="100000"/>
              </a:lnSpc>
              <a:buNone/>
            </a:pPr>
            <a:r>
              <a:rPr lang="ro-RO" sz="1200" dirty="0">
                <a:solidFill>
                  <a:schemeClr val="bg2"/>
                </a:solidFill>
                <a:hlinkClick r:id="rId3">
                  <a:extLst>
                    <a:ext uri="{A12FA001-AC4F-418D-AE19-62706E023703}">
                      <ahyp:hlinkClr xmlns:ahyp="http://schemas.microsoft.com/office/drawing/2018/hyperlinkcolor" val="tx"/>
                    </a:ext>
                  </a:extLst>
                </a:hlinkClick>
              </a:rPr>
              <a:t>https://github.com/visanalexandru/ImageRescaling/tree/main</a:t>
            </a:r>
            <a:endParaRPr lang="ro-RO" sz="1200" dirty="0">
              <a:solidFill>
                <a:schemeClr val="bg2"/>
              </a:solidFill>
            </a:endParaRPr>
          </a:p>
          <a:p>
            <a:pPr marL="139700" indent="0">
              <a:lnSpc>
                <a:spcPct val="100000"/>
              </a:lnSpc>
              <a:buNone/>
            </a:pPr>
            <a:endParaRPr lang="ro-RO" sz="1200" dirty="0">
              <a:solidFill>
                <a:schemeClr val="hlink"/>
              </a:solidFill>
            </a:endParaRPr>
          </a:p>
          <a:p>
            <a:pPr lvl="1">
              <a:lnSpc>
                <a:spcPct val="100000"/>
              </a:lnSpc>
              <a:buChar char="●"/>
            </a:pPr>
            <a:endParaRPr lang="ro-RO" dirty="0">
              <a:solidFill>
                <a:schemeClr val="hlink"/>
              </a:solidFill>
            </a:endParaRPr>
          </a:p>
        </p:txBody>
      </p:sp>
      <p:pic>
        <p:nvPicPr>
          <p:cNvPr id="2054" name="Picture 6" descr="Python Vector SVG Icon (13) - SVG Repo">
            <a:extLst>
              <a:ext uri="{FF2B5EF4-FFF2-40B4-BE49-F238E27FC236}">
                <a16:creationId xmlns:a16="http://schemas.microsoft.com/office/drawing/2014/main" id="{AB191C79-7309-A0FD-C333-FFD6520D8A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3" y="739824"/>
            <a:ext cx="914398" cy="91439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Git Logo PNG vector in SVG, PDF, AI, CDR format">
            <a:extLst>
              <a:ext uri="{FF2B5EF4-FFF2-40B4-BE49-F238E27FC236}">
                <a16:creationId xmlns:a16="http://schemas.microsoft.com/office/drawing/2014/main" id="{ED84751B-F43F-45FC-8A95-A07D56533F5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29989" y="739824"/>
            <a:ext cx="1220768" cy="914398"/>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FCA6FFF9-D887-A54A-DA2B-E451D664697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83696" y="742953"/>
            <a:ext cx="2042156" cy="914398"/>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Brandfetch | Matplotlib Logos &amp; Brand Assets">
            <a:extLst>
              <a:ext uri="{FF2B5EF4-FFF2-40B4-BE49-F238E27FC236}">
                <a16:creationId xmlns:a16="http://schemas.microsoft.com/office/drawing/2014/main" id="{7D145785-8AE4-67B8-ABD9-A0BAB3CAE54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18337" y="2560347"/>
            <a:ext cx="2732420" cy="906124"/>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Image analysis made easy with Scikit Image! (part 1) - Nicola Romanò">
            <a:extLst>
              <a:ext uri="{FF2B5EF4-FFF2-40B4-BE49-F238E27FC236}">
                <a16:creationId xmlns:a16="http://schemas.microsoft.com/office/drawing/2014/main" id="{5A6D1478-CE43-0098-1944-898147B93CA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69948" y="2557218"/>
            <a:ext cx="1510207" cy="906124"/>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Module 10 — Python Libraries For Statistics | by A.I HUB | Medium">
            <a:extLst>
              <a:ext uri="{FF2B5EF4-FFF2-40B4-BE49-F238E27FC236}">
                <a16:creationId xmlns:a16="http://schemas.microsoft.com/office/drawing/2014/main" id="{7A302BE2-DD63-EE31-7EEB-DC2C695A526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876521" y="1642820"/>
            <a:ext cx="1910403" cy="922671"/>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descr="OpenCVLogo · opencv/opencv Wiki · GitHub">
            <a:extLst>
              <a:ext uri="{FF2B5EF4-FFF2-40B4-BE49-F238E27FC236}">
                <a16:creationId xmlns:a16="http://schemas.microsoft.com/office/drawing/2014/main" id="{F677DE22-9FB0-EEF0-EBBE-8647AB626F7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782966" y="1658359"/>
            <a:ext cx="961764" cy="906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5895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5"/>
        <p:cNvGrpSpPr/>
        <p:nvPr/>
      </p:nvGrpSpPr>
      <p:grpSpPr>
        <a:xfrm>
          <a:off x="0" y="0"/>
          <a:ext cx="0" cy="0"/>
          <a:chOff x="0" y="0"/>
          <a:chExt cx="0" cy="0"/>
        </a:xfrm>
      </p:grpSpPr>
      <p:sp>
        <p:nvSpPr>
          <p:cNvPr id="1466" name="Google Shape;1466;p58"/>
          <p:cNvSpPr txBox="1">
            <a:spLocks noGrp="1"/>
          </p:cNvSpPr>
          <p:nvPr>
            <p:ph type="title"/>
          </p:nvPr>
        </p:nvSpPr>
        <p:spPr>
          <a:xfrm>
            <a:off x="713225" y="2613790"/>
            <a:ext cx="4599600" cy="80377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dirty="0"/>
              <a:t>Rezultate</a:t>
            </a:r>
            <a:endParaRPr dirty="0"/>
          </a:p>
        </p:txBody>
      </p:sp>
      <p:sp>
        <p:nvSpPr>
          <p:cNvPr id="1467" name="Google Shape;1467;p58"/>
          <p:cNvSpPr txBox="1">
            <a:spLocks noGrp="1"/>
          </p:cNvSpPr>
          <p:nvPr>
            <p:ph type="title" idx="2"/>
          </p:nvPr>
        </p:nvSpPr>
        <p:spPr>
          <a:xfrm>
            <a:off x="713225" y="971663"/>
            <a:ext cx="1875900" cy="113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ro-RO" dirty="0"/>
              <a:t>5</a:t>
            </a:r>
            <a:endParaRPr dirty="0"/>
          </a:p>
        </p:txBody>
      </p:sp>
      <p:grpSp>
        <p:nvGrpSpPr>
          <p:cNvPr id="1469" name="Google Shape;1469;p58"/>
          <p:cNvGrpSpPr/>
          <p:nvPr/>
        </p:nvGrpSpPr>
        <p:grpSpPr>
          <a:xfrm rot="5400278" flipH="1">
            <a:off x="6047177" y="1086725"/>
            <a:ext cx="1928874" cy="1928874"/>
            <a:chOff x="3901550" y="2223725"/>
            <a:chExt cx="1557050" cy="1557050"/>
          </a:xfrm>
        </p:grpSpPr>
        <p:sp>
          <p:nvSpPr>
            <p:cNvPr id="1470" name="Google Shape;1470;p58"/>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58"/>
          <p:cNvSpPr/>
          <p:nvPr/>
        </p:nvSpPr>
        <p:spPr>
          <a:xfrm rot="5399321" flipH="1">
            <a:off x="5947519" y="-424697"/>
            <a:ext cx="1518900" cy="344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Tree>
    <p:extLst>
      <p:ext uri="{BB962C8B-B14F-4D97-AF65-F5344CB8AC3E}">
        <p14:creationId xmlns:p14="http://schemas.microsoft.com/office/powerpoint/2010/main" val="1691735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68"/>
          <p:cNvSpPr txBox="1">
            <a:spLocks noGrp="1"/>
          </p:cNvSpPr>
          <p:nvPr>
            <p:ph type="title"/>
          </p:nvPr>
        </p:nvSpPr>
        <p:spPr>
          <a:xfrm>
            <a:off x="2272188" y="2571750"/>
            <a:ext cx="4599600" cy="85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ro-RO" dirty="0"/>
              <a:t>Concluzii</a:t>
            </a:r>
            <a:endParaRPr dirty="0"/>
          </a:p>
        </p:txBody>
      </p:sp>
      <p:sp>
        <p:nvSpPr>
          <p:cNvPr id="1575" name="Google Shape;1575;p68"/>
          <p:cNvSpPr txBox="1">
            <a:spLocks noGrp="1"/>
          </p:cNvSpPr>
          <p:nvPr>
            <p:ph type="title" idx="2"/>
          </p:nvPr>
        </p:nvSpPr>
        <p:spPr>
          <a:xfrm>
            <a:off x="3634038" y="971663"/>
            <a:ext cx="1875900" cy="113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ro-RO" dirty="0"/>
              <a:t>6</a:t>
            </a:r>
            <a:endParaRPr dirty="0"/>
          </a:p>
        </p:txBody>
      </p:sp>
    </p:spTree>
    <p:extLst>
      <p:ext uri="{BB962C8B-B14F-4D97-AF65-F5344CB8AC3E}">
        <p14:creationId xmlns:p14="http://schemas.microsoft.com/office/powerpoint/2010/main" val="6427551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27"/>
        <p:cNvGrpSpPr/>
        <p:nvPr/>
      </p:nvGrpSpPr>
      <p:grpSpPr>
        <a:xfrm>
          <a:off x="0" y="0"/>
          <a:ext cx="0" cy="0"/>
          <a:chOff x="0" y="0"/>
          <a:chExt cx="0" cy="0"/>
        </a:xfrm>
      </p:grpSpPr>
      <p:sp>
        <p:nvSpPr>
          <p:cNvPr id="2128" name="Google Shape;2128;p8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dirty="0"/>
              <a:t>Bibliografie</a:t>
            </a:r>
            <a:endParaRPr dirty="0"/>
          </a:p>
        </p:txBody>
      </p:sp>
      <p:sp>
        <p:nvSpPr>
          <p:cNvPr id="2129" name="Google Shape;2129;p83"/>
          <p:cNvSpPr txBox="1">
            <a:spLocks noGrp="1"/>
          </p:cNvSpPr>
          <p:nvPr>
            <p:ph type="body" idx="1"/>
          </p:nvPr>
        </p:nvSpPr>
        <p:spPr>
          <a:xfrm>
            <a:off x="872100" y="1671995"/>
            <a:ext cx="7399800" cy="2274300"/>
          </a:xfrm>
          <a:prstGeom prst="rect">
            <a:avLst/>
          </a:prstGeom>
        </p:spPr>
        <p:txBody>
          <a:bodyPr spcFirstLastPara="1" wrap="square" lIns="91425" tIns="91425" rIns="91425" bIns="91425" anchor="t" anchorCtr="0">
            <a:noAutofit/>
          </a:bodyPr>
          <a:lstStyle/>
          <a:p>
            <a:pPr marL="285750" indent="-285750">
              <a:buClr>
                <a:schemeClr val="bg2"/>
              </a:buClr>
            </a:pPr>
            <a:r>
              <a:rPr lang="en-US" sz="1200" dirty="0">
                <a:latin typeface="Roboto Medium"/>
                <a:ea typeface="Roboto Medium"/>
                <a:cs typeface="Roboto Medium"/>
                <a:sym typeface="Roboto Medium"/>
              </a:rPr>
              <a:t>Duchon, C. E. (1979). Lanczos filtering in one and two dimensions. Journal of Applied Meteorology and Climatology, 18(8), 1016-1022.</a:t>
            </a:r>
            <a:endParaRPr lang="ro-RO" sz="1200" dirty="0">
              <a:latin typeface="Roboto Medium"/>
              <a:ea typeface="Roboto Medium"/>
              <a:cs typeface="Roboto Medium"/>
              <a:sym typeface="Roboto Medium"/>
            </a:endParaRPr>
          </a:p>
          <a:p>
            <a:pPr marL="285750" indent="-285750">
              <a:buClr>
                <a:schemeClr val="bg2"/>
              </a:buClr>
            </a:pPr>
            <a:r>
              <a:rPr lang="en-US" sz="1200" dirty="0">
                <a:latin typeface="Roboto Medium"/>
                <a:ea typeface="Roboto Medium"/>
                <a:cs typeface="Roboto Medium"/>
                <a:sym typeface="Roboto Medium"/>
              </a:rPr>
              <a:t>Parsania, P., &amp; Virparia, P. V. (2014). A review: Image interpolation techniques for image scaling. International Journal of Innovative Research in Computer and Communication Engineering, 2(12), 7409-7414.</a:t>
            </a:r>
            <a:endParaRPr lang="ro-RO" sz="1200" dirty="0">
              <a:latin typeface="Roboto Medium"/>
              <a:ea typeface="Roboto Medium"/>
              <a:cs typeface="Roboto Medium"/>
              <a:sym typeface="Roboto Medium"/>
            </a:endParaRPr>
          </a:p>
          <a:p>
            <a:pPr marL="285750" indent="-285750">
              <a:buClr>
                <a:schemeClr val="bg2"/>
              </a:buClr>
            </a:pPr>
            <a:endParaRPr lang="ro-RO" sz="1200" dirty="0">
              <a:latin typeface="Roboto Medium"/>
              <a:ea typeface="Roboto Medium"/>
              <a:cs typeface="Roboto Medium"/>
              <a:sym typeface="Roboto Medium"/>
            </a:endParaRPr>
          </a:p>
          <a:p>
            <a:pPr marL="285750" indent="-285750">
              <a:buClr>
                <a:schemeClr val="bg2"/>
              </a:buClr>
            </a:pPr>
            <a:r>
              <a:rPr lang="en-US" sz="1200" dirty="0">
                <a:latin typeface="Roboto Medium"/>
                <a:ea typeface="Roboto Medium"/>
                <a:cs typeface="Roboto Medium"/>
                <a:sym typeface="Roboto Medium"/>
              </a:rPr>
              <a:t>Wikipedia. Image Scaling. </a:t>
            </a:r>
            <a:r>
              <a:rPr lang="ro-RO" sz="1200" dirty="0">
                <a:latin typeface="Roboto Medium"/>
                <a:ea typeface="Roboto Medium"/>
                <a:cs typeface="Roboto Medium"/>
                <a:sym typeface="Roboto Medium"/>
              </a:rPr>
              <a:t>Accesat pe</a:t>
            </a:r>
            <a:r>
              <a:rPr lang="en-US" sz="1200" dirty="0">
                <a:latin typeface="Roboto Medium"/>
                <a:ea typeface="Roboto Medium"/>
                <a:cs typeface="Roboto Medium"/>
                <a:sym typeface="Roboto Medium"/>
              </a:rPr>
              <a:t> 1</a:t>
            </a:r>
            <a:r>
              <a:rPr lang="ro-RO" sz="1200" dirty="0">
                <a:latin typeface="Roboto Medium"/>
                <a:ea typeface="Roboto Medium"/>
                <a:cs typeface="Roboto Medium"/>
                <a:sym typeface="Roboto Medium"/>
              </a:rPr>
              <a:t>5 Ianuarie</a:t>
            </a:r>
            <a:r>
              <a:rPr lang="en-US" sz="1200" dirty="0">
                <a:latin typeface="Roboto Medium"/>
                <a:ea typeface="Roboto Medium"/>
                <a:cs typeface="Roboto Medium"/>
                <a:sym typeface="Roboto Medium"/>
              </a:rPr>
              <a:t> 20</a:t>
            </a:r>
            <a:r>
              <a:rPr lang="ro-RO" sz="1200" dirty="0">
                <a:latin typeface="Roboto Medium"/>
                <a:ea typeface="Roboto Medium"/>
                <a:cs typeface="Roboto Medium"/>
                <a:sym typeface="Roboto Medium"/>
              </a:rPr>
              <a:t>24, </a:t>
            </a:r>
            <a:r>
              <a:rPr lang="en-US" sz="1200" dirty="0">
                <a:latin typeface="Roboto Medium"/>
                <a:ea typeface="Roboto Medium"/>
                <a:cs typeface="Roboto Medium"/>
                <a:sym typeface="Roboto Medium"/>
                <a:hlinkClick r:id="rId3"/>
              </a:rPr>
              <a:t>https://en.wikipedia.org/wiki/Image_scaling</a:t>
            </a:r>
            <a:endParaRPr lang="ro-RO" sz="1200" dirty="0">
              <a:latin typeface="Roboto Medium"/>
              <a:ea typeface="Roboto Medium"/>
              <a:cs typeface="Roboto Medium"/>
              <a:sym typeface="Roboto Medium"/>
            </a:endParaRPr>
          </a:p>
          <a:p>
            <a:pPr marL="285750" indent="-285750">
              <a:buClr>
                <a:schemeClr val="bg2"/>
              </a:buClr>
            </a:pPr>
            <a:r>
              <a:rPr lang="en-US" sz="1200" dirty="0">
                <a:latin typeface="Roboto Medium"/>
                <a:ea typeface="Roboto Medium"/>
                <a:cs typeface="Roboto Medium"/>
                <a:sym typeface="Roboto Medium"/>
              </a:rPr>
              <a:t>Wikipedia. Sample Rate Conversion. </a:t>
            </a:r>
            <a:r>
              <a:rPr lang="ro-RO" sz="1200" dirty="0">
                <a:latin typeface="Roboto Medium"/>
                <a:ea typeface="Roboto Medium"/>
                <a:cs typeface="Roboto Medium"/>
                <a:sym typeface="Roboto Medium"/>
              </a:rPr>
              <a:t>Accesat pe</a:t>
            </a:r>
            <a:r>
              <a:rPr lang="en-US" sz="1200" dirty="0">
                <a:latin typeface="Roboto Medium"/>
                <a:ea typeface="Roboto Medium"/>
                <a:cs typeface="Roboto Medium"/>
                <a:sym typeface="Roboto Medium"/>
              </a:rPr>
              <a:t> 1</a:t>
            </a:r>
            <a:r>
              <a:rPr lang="ro-RO" sz="1200" dirty="0">
                <a:latin typeface="Roboto Medium"/>
                <a:ea typeface="Roboto Medium"/>
                <a:cs typeface="Roboto Medium"/>
                <a:sym typeface="Roboto Medium"/>
              </a:rPr>
              <a:t>5 Ianuarie</a:t>
            </a:r>
            <a:r>
              <a:rPr lang="en-US" sz="1200" dirty="0">
                <a:latin typeface="Roboto Medium"/>
                <a:ea typeface="Roboto Medium"/>
                <a:cs typeface="Roboto Medium"/>
                <a:sym typeface="Roboto Medium"/>
              </a:rPr>
              <a:t> 20</a:t>
            </a:r>
            <a:r>
              <a:rPr lang="ro-RO" sz="1200" dirty="0">
                <a:latin typeface="Roboto Medium"/>
                <a:ea typeface="Roboto Medium"/>
                <a:cs typeface="Roboto Medium"/>
                <a:sym typeface="Roboto Medium"/>
              </a:rPr>
              <a:t>24</a:t>
            </a:r>
            <a:r>
              <a:rPr lang="en-US" sz="1200" dirty="0">
                <a:latin typeface="Roboto Medium"/>
                <a:ea typeface="Roboto Medium"/>
                <a:cs typeface="Roboto Medium"/>
                <a:sym typeface="Roboto Medium"/>
              </a:rPr>
              <a:t>,</a:t>
            </a:r>
            <a:r>
              <a:rPr lang="ro-RO" sz="1200" dirty="0">
                <a:latin typeface="Roboto Medium"/>
                <a:ea typeface="Roboto Medium"/>
                <a:cs typeface="Roboto Medium"/>
                <a:sym typeface="Roboto Medium"/>
              </a:rPr>
              <a:t> </a:t>
            </a:r>
            <a:r>
              <a:rPr lang="en-US" sz="1200" dirty="0">
                <a:latin typeface="Roboto Medium"/>
                <a:ea typeface="Roboto Medium"/>
                <a:cs typeface="Roboto Medium"/>
                <a:sym typeface="Roboto Medium"/>
                <a:hlinkClick r:id="rId4"/>
              </a:rPr>
              <a:t>https://en.wikipedia.org/wiki/Sample-rate_conversion</a:t>
            </a:r>
            <a:endParaRPr lang="ro-RO" sz="1200" dirty="0">
              <a:latin typeface="Roboto Medium"/>
              <a:ea typeface="Roboto Medium"/>
              <a:cs typeface="Roboto Medium"/>
              <a:sym typeface="Roboto Medium"/>
            </a:endParaRPr>
          </a:p>
          <a:p>
            <a:pPr marL="285750" indent="-285750">
              <a:buClr>
                <a:schemeClr val="bg2"/>
              </a:buClr>
            </a:pPr>
            <a:endParaRPr lang="ro-RO" sz="1200" dirty="0">
              <a:latin typeface="Roboto Medium"/>
              <a:ea typeface="Roboto Medium"/>
              <a:cs typeface="Roboto Medium"/>
              <a:sym typeface="Roboto Medium"/>
            </a:endParaRPr>
          </a:p>
          <a:p>
            <a:pPr marL="285750" indent="-285750">
              <a:buClr>
                <a:schemeClr val="bg2"/>
              </a:buClr>
            </a:pPr>
            <a:endParaRPr lang="ro-RO" sz="1200" dirty="0">
              <a:latin typeface="Roboto Medium"/>
              <a:ea typeface="Roboto Medium"/>
              <a:cs typeface="Roboto Medium"/>
              <a:sym typeface="Roboto Medium"/>
            </a:endParaRPr>
          </a:p>
        </p:txBody>
      </p:sp>
    </p:spTree>
    <p:extLst>
      <p:ext uri="{BB962C8B-B14F-4D97-AF65-F5344CB8AC3E}">
        <p14:creationId xmlns:p14="http://schemas.microsoft.com/office/powerpoint/2010/main" val="2441288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48"/>
        <p:cNvGrpSpPr/>
        <p:nvPr/>
      </p:nvGrpSpPr>
      <p:grpSpPr>
        <a:xfrm>
          <a:off x="0" y="0"/>
          <a:ext cx="0" cy="0"/>
          <a:chOff x="0" y="0"/>
          <a:chExt cx="0" cy="0"/>
        </a:xfrm>
      </p:grpSpPr>
      <p:sp>
        <p:nvSpPr>
          <p:cNvPr id="1849" name="Google Shape;1849;p80"/>
          <p:cNvSpPr txBox="1">
            <a:spLocks noGrp="1"/>
          </p:cNvSpPr>
          <p:nvPr>
            <p:ph type="ctrTitle"/>
          </p:nvPr>
        </p:nvSpPr>
        <p:spPr>
          <a:xfrm>
            <a:off x="1005272" y="1151213"/>
            <a:ext cx="4366081" cy="20967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sz="4400" dirty="0"/>
              <a:t>Vă mulțumim pentru atenția acordată</a:t>
            </a:r>
            <a:r>
              <a:rPr lang="en" sz="4400" dirty="0"/>
              <a:t>!</a:t>
            </a:r>
            <a:endParaRPr sz="4400" dirty="0"/>
          </a:p>
        </p:txBody>
      </p:sp>
      <p:grpSp>
        <p:nvGrpSpPr>
          <p:cNvPr id="1863" name="Google Shape;1863;p80"/>
          <p:cNvGrpSpPr/>
          <p:nvPr/>
        </p:nvGrpSpPr>
        <p:grpSpPr>
          <a:xfrm rot="-278">
            <a:off x="5955766" y="1605932"/>
            <a:ext cx="1928874" cy="1928874"/>
            <a:chOff x="3901550" y="2223725"/>
            <a:chExt cx="1557050" cy="1557050"/>
          </a:xfrm>
        </p:grpSpPr>
        <p:sp>
          <p:nvSpPr>
            <p:cNvPr id="1864" name="Google Shape;1864;p80"/>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0"/>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0"/>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0"/>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0"/>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 name="Google Shape;1869;p80"/>
          <p:cNvSpPr/>
          <p:nvPr/>
        </p:nvSpPr>
        <p:spPr>
          <a:xfrm rot="2037">
            <a:off x="6912961" y="1151663"/>
            <a:ext cx="1518900" cy="344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grpSp>
        <p:nvGrpSpPr>
          <p:cNvPr id="1870" name="Google Shape;1870;p80"/>
          <p:cNvGrpSpPr/>
          <p:nvPr/>
        </p:nvGrpSpPr>
        <p:grpSpPr>
          <a:xfrm>
            <a:off x="7079650" y="539508"/>
            <a:ext cx="1351125" cy="232319"/>
            <a:chOff x="5486725" y="543869"/>
            <a:chExt cx="1351125" cy="232319"/>
          </a:xfrm>
        </p:grpSpPr>
        <p:sp>
          <p:nvSpPr>
            <p:cNvPr id="1871" name="Google Shape;1871;p80"/>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0"/>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0"/>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0"/>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0"/>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0"/>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0"/>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0"/>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0"/>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0"/>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0"/>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0"/>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0"/>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0"/>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0"/>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0"/>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0"/>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0"/>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0"/>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0"/>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549444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1296"/>
        <p:cNvGrpSpPr/>
        <p:nvPr/>
      </p:nvGrpSpPr>
      <p:grpSpPr>
        <a:xfrm>
          <a:off x="0" y="0"/>
          <a:ext cx="0" cy="0"/>
          <a:chOff x="0" y="0"/>
          <a:chExt cx="0" cy="0"/>
        </a:xfrm>
      </p:grpSpPr>
      <p:sp>
        <p:nvSpPr>
          <p:cNvPr id="1297" name="Google Shape;1297;p48"/>
          <p:cNvSpPr txBox="1">
            <a:spLocks noGrp="1"/>
          </p:cNvSpPr>
          <p:nvPr>
            <p:ph type="title" idx="15"/>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98" name="Google Shape;1298;p48"/>
          <p:cNvSpPr txBox="1">
            <a:spLocks noGrp="1"/>
          </p:cNvSpPr>
          <p:nvPr>
            <p:ph type="title"/>
          </p:nvPr>
        </p:nvSpPr>
        <p:spPr>
          <a:xfrm>
            <a:off x="713237" y="1643098"/>
            <a:ext cx="914397"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299" name="Google Shape;1299;p48"/>
          <p:cNvSpPr txBox="1">
            <a:spLocks noGrp="1"/>
          </p:cNvSpPr>
          <p:nvPr>
            <p:ph type="subTitle" idx="1"/>
          </p:nvPr>
        </p:nvSpPr>
        <p:spPr>
          <a:xfrm>
            <a:off x="1627650" y="1916787"/>
            <a:ext cx="2109600" cy="6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00" name="Google Shape;1300;p48"/>
          <p:cNvSpPr txBox="1">
            <a:spLocks noGrp="1"/>
          </p:cNvSpPr>
          <p:nvPr>
            <p:ph type="title" idx="2"/>
          </p:nvPr>
        </p:nvSpPr>
        <p:spPr>
          <a:xfrm>
            <a:off x="4064061" y="1643098"/>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301" name="Google Shape;1301;p48"/>
          <p:cNvSpPr txBox="1">
            <a:spLocks noGrp="1"/>
          </p:cNvSpPr>
          <p:nvPr>
            <p:ph type="subTitle" idx="3"/>
          </p:nvPr>
        </p:nvSpPr>
        <p:spPr>
          <a:xfrm>
            <a:off x="4978460" y="1916787"/>
            <a:ext cx="2109600" cy="6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02" name="Google Shape;1302;p48"/>
          <p:cNvSpPr txBox="1">
            <a:spLocks noGrp="1"/>
          </p:cNvSpPr>
          <p:nvPr>
            <p:ph type="title" idx="4"/>
          </p:nvPr>
        </p:nvSpPr>
        <p:spPr>
          <a:xfrm>
            <a:off x="2055937" y="3136035"/>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303" name="Google Shape;1303;p48"/>
          <p:cNvSpPr txBox="1">
            <a:spLocks noGrp="1"/>
          </p:cNvSpPr>
          <p:nvPr>
            <p:ph type="subTitle" idx="5"/>
          </p:nvPr>
        </p:nvSpPr>
        <p:spPr>
          <a:xfrm>
            <a:off x="2970350" y="3414200"/>
            <a:ext cx="2109600" cy="6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04" name="Google Shape;1304;p48"/>
          <p:cNvSpPr txBox="1">
            <a:spLocks noGrp="1"/>
          </p:cNvSpPr>
          <p:nvPr>
            <p:ph type="title" idx="6"/>
          </p:nvPr>
        </p:nvSpPr>
        <p:spPr>
          <a:xfrm>
            <a:off x="5406761" y="3136035"/>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305" name="Google Shape;1305;p48"/>
          <p:cNvSpPr txBox="1">
            <a:spLocks noGrp="1"/>
          </p:cNvSpPr>
          <p:nvPr>
            <p:ph type="subTitle" idx="7"/>
          </p:nvPr>
        </p:nvSpPr>
        <p:spPr>
          <a:xfrm>
            <a:off x="6321160" y="3414200"/>
            <a:ext cx="2109600" cy="6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06" name="Google Shape;1306;p48"/>
          <p:cNvSpPr txBox="1">
            <a:spLocks noGrp="1"/>
          </p:cNvSpPr>
          <p:nvPr>
            <p:ph type="subTitle" idx="8"/>
          </p:nvPr>
        </p:nvSpPr>
        <p:spPr>
          <a:xfrm>
            <a:off x="1627650" y="1565638"/>
            <a:ext cx="2109600" cy="49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1307" name="Google Shape;1307;p48"/>
          <p:cNvSpPr txBox="1">
            <a:spLocks noGrp="1"/>
          </p:cNvSpPr>
          <p:nvPr>
            <p:ph type="subTitle" idx="9"/>
          </p:nvPr>
        </p:nvSpPr>
        <p:spPr>
          <a:xfrm>
            <a:off x="4978476" y="1565638"/>
            <a:ext cx="2109600" cy="49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Topology</a:t>
            </a:r>
            <a:endParaRPr/>
          </a:p>
        </p:txBody>
      </p:sp>
      <p:sp>
        <p:nvSpPr>
          <p:cNvPr id="1308" name="Google Shape;1308;p48"/>
          <p:cNvSpPr txBox="1">
            <a:spLocks noGrp="1"/>
          </p:cNvSpPr>
          <p:nvPr>
            <p:ph type="subTitle" idx="13"/>
          </p:nvPr>
        </p:nvSpPr>
        <p:spPr>
          <a:xfrm>
            <a:off x="2970350" y="3058449"/>
            <a:ext cx="2109600" cy="49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Science</a:t>
            </a:r>
            <a:endParaRPr dirty="0"/>
          </a:p>
        </p:txBody>
      </p:sp>
      <p:sp>
        <p:nvSpPr>
          <p:cNvPr id="1309" name="Google Shape;1309;p48"/>
          <p:cNvSpPr txBox="1">
            <a:spLocks noGrp="1"/>
          </p:cNvSpPr>
          <p:nvPr>
            <p:ph type="subTitle" idx="14"/>
          </p:nvPr>
        </p:nvSpPr>
        <p:spPr>
          <a:xfrm>
            <a:off x="6321176" y="3058449"/>
            <a:ext cx="2109600" cy="49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Mathematics</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313"/>
        <p:cNvGrpSpPr/>
        <p:nvPr/>
      </p:nvGrpSpPr>
      <p:grpSpPr>
        <a:xfrm>
          <a:off x="0" y="0"/>
          <a:ext cx="0" cy="0"/>
          <a:chOff x="0" y="0"/>
          <a:chExt cx="0" cy="0"/>
        </a:xfrm>
      </p:grpSpPr>
      <p:sp>
        <p:nvSpPr>
          <p:cNvPr id="1314" name="Google Shape;1314;p49"/>
          <p:cNvSpPr txBox="1">
            <a:spLocks noGrp="1"/>
          </p:cNvSpPr>
          <p:nvPr>
            <p:ph type="title"/>
          </p:nvPr>
        </p:nvSpPr>
        <p:spPr>
          <a:xfrm>
            <a:off x="872100" y="1370375"/>
            <a:ext cx="4359600" cy="149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sp>
        <p:nvSpPr>
          <p:cNvPr id="1315" name="Google Shape;1315;p49"/>
          <p:cNvSpPr txBox="1">
            <a:spLocks noGrp="1"/>
          </p:cNvSpPr>
          <p:nvPr>
            <p:ph type="subTitle" idx="1"/>
          </p:nvPr>
        </p:nvSpPr>
        <p:spPr>
          <a:xfrm>
            <a:off x="872100" y="2790875"/>
            <a:ext cx="4359600" cy="71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grpSp>
        <p:nvGrpSpPr>
          <p:cNvPr id="1316" name="Google Shape;1316;p49"/>
          <p:cNvGrpSpPr/>
          <p:nvPr/>
        </p:nvGrpSpPr>
        <p:grpSpPr>
          <a:xfrm>
            <a:off x="6501905" y="1607312"/>
            <a:ext cx="1928874" cy="1928874"/>
            <a:chOff x="3901550" y="2223725"/>
            <a:chExt cx="1557050" cy="1557050"/>
          </a:xfrm>
        </p:grpSpPr>
        <p:sp>
          <p:nvSpPr>
            <p:cNvPr id="1317" name="Google Shape;1317;p49"/>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9"/>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9"/>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9"/>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9"/>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 name="Google Shape;1322;p49"/>
          <p:cNvSpPr/>
          <p:nvPr/>
        </p:nvSpPr>
        <p:spPr>
          <a:xfrm>
            <a:off x="7459400" y="1152125"/>
            <a:ext cx="1518600" cy="344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grpSp>
        <p:nvGrpSpPr>
          <p:cNvPr id="1323" name="Google Shape;1323;p49"/>
          <p:cNvGrpSpPr/>
          <p:nvPr/>
        </p:nvGrpSpPr>
        <p:grpSpPr>
          <a:xfrm>
            <a:off x="5185187" y="3651485"/>
            <a:ext cx="1895833" cy="1895866"/>
            <a:chOff x="3835450" y="-252000"/>
            <a:chExt cx="1445325" cy="1445350"/>
          </a:xfrm>
        </p:grpSpPr>
        <p:sp>
          <p:nvSpPr>
            <p:cNvPr id="1324" name="Google Shape;1324;p49"/>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9"/>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9"/>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9"/>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3830600" y="2368950"/>
            <a:ext cx="4599600" cy="856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Introduction</a:t>
            </a:r>
            <a:endParaRPr>
              <a:solidFill>
                <a:schemeClr val="accent5"/>
              </a:solidFill>
            </a:endParaRPr>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342" name="Google Shape;1342;p50"/>
          <p:cNvSpPr txBox="1">
            <a:spLocks noGrp="1"/>
          </p:cNvSpPr>
          <p:nvPr>
            <p:ph type="subTitle" idx="1"/>
          </p:nvPr>
        </p:nvSpPr>
        <p:spPr>
          <a:xfrm>
            <a:off x="3830600" y="3219025"/>
            <a:ext cx="4599600" cy="495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sp>
        <p:nvSpPr>
          <p:cNvPr id="1351" name="Google Shape;1351;p5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a longer text?</a:t>
            </a:r>
            <a:endParaRPr/>
          </a:p>
        </p:txBody>
      </p:sp>
      <p:sp>
        <p:nvSpPr>
          <p:cNvPr id="1352" name="Google Shape;1352;p51"/>
          <p:cNvSpPr txBox="1">
            <a:spLocks noGrp="1"/>
          </p:cNvSpPr>
          <p:nvPr>
            <p:ph type="subTitle" idx="1"/>
          </p:nvPr>
        </p:nvSpPr>
        <p:spPr>
          <a:xfrm>
            <a:off x="1140900" y="1990825"/>
            <a:ext cx="3256800" cy="190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entire Solar System. Contrary to popular belief, this planet’s name has nothing to do with the liquid metal. Mercury was, instead, named after the famous Roman messenger god Mercurius</a:t>
            </a:r>
            <a:endParaRPr/>
          </a:p>
        </p:txBody>
      </p:sp>
      <p:sp>
        <p:nvSpPr>
          <p:cNvPr id="1353" name="Google Shape;1353;p51"/>
          <p:cNvSpPr txBox="1">
            <a:spLocks noGrp="1"/>
          </p:cNvSpPr>
          <p:nvPr>
            <p:ph type="subTitle" idx="2"/>
          </p:nvPr>
        </p:nvSpPr>
        <p:spPr>
          <a:xfrm>
            <a:off x="4746300" y="1990825"/>
            <a:ext cx="3256800" cy="190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1358" name="Google Shape;1358;p52"/>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goes here!</a:t>
            </a:r>
            <a:endParaRPr/>
          </a:p>
        </p:txBody>
      </p:sp>
      <p:sp>
        <p:nvSpPr>
          <p:cNvPr id="1359" name="Google Shape;1359;p52"/>
          <p:cNvSpPr txBox="1">
            <a:spLocks noGrp="1"/>
          </p:cNvSpPr>
          <p:nvPr>
            <p:ph type="body" idx="1"/>
          </p:nvPr>
        </p:nvSpPr>
        <p:spPr>
          <a:xfrm>
            <a:off x="872100" y="1796825"/>
            <a:ext cx="3923700" cy="212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Do you know what helps you make your point crystal clear? Lists like this one:</a:t>
            </a:r>
            <a:endParaRPr dirty="0"/>
          </a:p>
          <a:p>
            <a:pPr marL="457200" lvl="0" indent="-317500" algn="l" rtl="0">
              <a:spcBef>
                <a:spcPts val="1000"/>
              </a:spcBef>
              <a:spcAft>
                <a:spcPts val="0"/>
              </a:spcAft>
              <a:buSzPts val="1400"/>
              <a:buChar char="●"/>
            </a:pPr>
            <a:r>
              <a:rPr lang="en" dirty="0"/>
              <a:t>They’re simple </a:t>
            </a:r>
            <a:endParaRPr dirty="0"/>
          </a:p>
          <a:p>
            <a:pPr marL="457200" lvl="0" indent="-317500" algn="l" rtl="0">
              <a:spcBef>
                <a:spcPts val="0"/>
              </a:spcBef>
              <a:spcAft>
                <a:spcPts val="0"/>
              </a:spcAft>
              <a:buSzPts val="1400"/>
              <a:buChar char="●"/>
            </a:pPr>
            <a:r>
              <a:rPr lang="en" dirty="0"/>
              <a:t>You can organize your ideas clearly</a:t>
            </a:r>
            <a:endParaRPr dirty="0"/>
          </a:p>
          <a:p>
            <a:pPr marL="457200" lvl="0" indent="-317500" algn="l" rtl="0">
              <a:spcBef>
                <a:spcPts val="0"/>
              </a:spcBef>
              <a:spcAft>
                <a:spcPts val="0"/>
              </a:spcAft>
              <a:buSzPts val="1400"/>
              <a:buChar char="●"/>
            </a:pPr>
            <a:r>
              <a:rPr lang="en" dirty="0"/>
              <a:t>You’ll never forget to buy milk!</a:t>
            </a:r>
            <a:endParaRPr dirty="0"/>
          </a:p>
          <a:p>
            <a:pPr marL="0" lvl="0" indent="0" algn="l" rtl="0">
              <a:spcBef>
                <a:spcPts val="1000"/>
              </a:spcBef>
              <a:spcAft>
                <a:spcPts val="0"/>
              </a:spcAft>
              <a:buNone/>
            </a:pPr>
            <a:r>
              <a:rPr lang="en" dirty="0"/>
              <a:t>And the most important thing: the audience won’t miss the point of your presentation</a:t>
            </a:r>
            <a:endParaRPr dirty="0"/>
          </a:p>
        </p:txBody>
      </p:sp>
      <p:grpSp>
        <p:nvGrpSpPr>
          <p:cNvPr id="1360" name="Google Shape;1360;p52"/>
          <p:cNvGrpSpPr/>
          <p:nvPr/>
        </p:nvGrpSpPr>
        <p:grpSpPr>
          <a:xfrm flipH="1">
            <a:off x="7035127" y="1713504"/>
            <a:ext cx="2791286" cy="2599651"/>
            <a:chOff x="-1466486" y="2736279"/>
            <a:chExt cx="2791286" cy="2599651"/>
          </a:xfrm>
        </p:grpSpPr>
        <p:sp>
          <p:nvSpPr>
            <p:cNvPr id="1361" name="Google Shape;1361;p52"/>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52"/>
            <p:cNvGrpSpPr/>
            <p:nvPr/>
          </p:nvGrpSpPr>
          <p:grpSpPr>
            <a:xfrm>
              <a:off x="713226" y="3730956"/>
              <a:ext cx="611574" cy="610281"/>
              <a:chOff x="4496550" y="2819475"/>
              <a:chExt cx="366300" cy="365525"/>
            </a:xfrm>
          </p:grpSpPr>
          <p:sp>
            <p:nvSpPr>
              <p:cNvPr id="1363" name="Google Shape;1363;p52"/>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2"/>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6"/>
        <p:cNvGrpSpPr/>
        <p:nvPr/>
      </p:nvGrpSpPr>
      <p:grpSpPr>
        <a:xfrm>
          <a:off x="0" y="0"/>
          <a:ext cx="0" cy="0"/>
          <a:chOff x="0" y="0"/>
          <a:chExt cx="0" cy="0"/>
        </a:xfrm>
      </p:grpSpPr>
      <p:sp>
        <p:nvSpPr>
          <p:cNvPr id="1288" name="Google Shape;1288;p4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Cuprins</a:t>
            </a:r>
            <a:endParaRPr dirty="0"/>
          </a:p>
        </p:txBody>
      </p:sp>
      <p:graphicFrame>
        <p:nvGraphicFramePr>
          <p:cNvPr id="1289" name="Google Shape;1289;p47"/>
          <p:cNvGraphicFramePr/>
          <p:nvPr>
            <p:extLst>
              <p:ext uri="{D42A27DB-BD31-4B8C-83A1-F6EECF244321}">
                <p14:modId xmlns:p14="http://schemas.microsoft.com/office/powerpoint/2010/main" val="513841610"/>
              </p:ext>
            </p:extLst>
          </p:nvPr>
        </p:nvGraphicFramePr>
        <p:xfrm>
          <a:off x="872100" y="1887288"/>
          <a:ext cx="7399799" cy="2346750"/>
        </p:xfrm>
        <a:graphic>
          <a:graphicData uri="http://schemas.openxmlformats.org/drawingml/2006/table">
            <a:tbl>
              <a:tblPr>
                <a:noFill/>
                <a:tableStyleId>{E789B44B-5143-4386-9762-E480BF1F8C2F}</a:tableStyleId>
              </a:tblPr>
              <a:tblGrid>
                <a:gridCol w="956700">
                  <a:extLst>
                    <a:ext uri="{9D8B030D-6E8A-4147-A177-3AD203B41FA5}">
                      <a16:colId xmlns:a16="http://schemas.microsoft.com/office/drawing/2014/main" val="3664587298"/>
                    </a:ext>
                  </a:extLst>
                </a:gridCol>
                <a:gridCol w="2538074">
                  <a:extLst>
                    <a:ext uri="{9D8B030D-6E8A-4147-A177-3AD203B41FA5}">
                      <a16:colId xmlns:a16="http://schemas.microsoft.com/office/drawing/2014/main" val="20000"/>
                    </a:ext>
                  </a:extLst>
                </a:gridCol>
                <a:gridCol w="3905025">
                  <a:extLst>
                    <a:ext uri="{9D8B030D-6E8A-4147-A177-3AD203B41FA5}">
                      <a16:colId xmlns:a16="http://schemas.microsoft.com/office/drawing/2014/main" val="20001"/>
                    </a:ext>
                  </a:extLst>
                </a:gridCol>
              </a:tblGrid>
              <a:tr h="319675">
                <a:tc>
                  <a:txBody>
                    <a:bodyPr/>
                    <a:lstStyle/>
                    <a:p>
                      <a:pPr marL="0" lvl="0" indent="0" algn="l" rtl="0">
                        <a:spcBef>
                          <a:spcPts val="0"/>
                        </a:spcBef>
                        <a:spcAft>
                          <a:spcPts val="0"/>
                        </a:spcAft>
                        <a:buNone/>
                      </a:pPr>
                      <a:r>
                        <a:rPr lang="ro-RO" sz="1000" b="1" dirty="0">
                          <a:solidFill>
                            <a:schemeClr val="bg2"/>
                          </a:solidFill>
                          <a:latin typeface="Roboto"/>
                          <a:ea typeface="Roboto"/>
                          <a:cs typeface="Roboto"/>
                          <a:sym typeface="Roboto"/>
                        </a:rPr>
                        <a:t>01</a:t>
                      </a:r>
                      <a:endParaRPr sz="1000" b="1" dirty="0">
                        <a:solidFill>
                          <a:schemeClr val="bg2"/>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u="sng" dirty="0">
                          <a:solidFill>
                            <a:schemeClr val="hlink"/>
                          </a:solidFill>
                          <a:latin typeface="Roboto"/>
                          <a:ea typeface="Roboto"/>
                          <a:cs typeface="Roboto"/>
                          <a:sym typeface="Roboto"/>
                        </a:rPr>
                        <a:t>Problem</a:t>
                      </a:r>
                      <a:r>
                        <a:rPr lang="ro-RO" sz="1000" b="1" u="sng" dirty="0">
                          <a:solidFill>
                            <a:schemeClr val="hlink"/>
                          </a:solidFill>
                          <a:latin typeface="Roboto"/>
                          <a:ea typeface="Roboto"/>
                          <a:cs typeface="Roboto"/>
                          <a:sym typeface="Roboto"/>
                        </a:rPr>
                        <a:t>ă</a:t>
                      </a:r>
                      <a:r>
                        <a:rPr lang="en" sz="1000" b="1" u="sng" dirty="0">
                          <a:solidFill>
                            <a:schemeClr val="hlink"/>
                          </a:solidFill>
                          <a:latin typeface="Roboto"/>
                          <a:ea typeface="Roboto"/>
                          <a:cs typeface="Roboto"/>
                          <a:sym typeface="Roboto"/>
                        </a:rPr>
                        <a:t> abordat</a:t>
                      </a:r>
                      <a:r>
                        <a:rPr lang="ro-RO" sz="1000" b="1" u="sng" dirty="0">
                          <a:solidFill>
                            <a:schemeClr val="hlink"/>
                          </a:solidFill>
                          <a:latin typeface="Roboto"/>
                          <a:ea typeface="Roboto"/>
                          <a:cs typeface="Roboto"/>
                          <a:sym typeface="Roboto"/>
                        </a:rPr>
                        <a:t>ă</a:t>
                      </a:r>
                      <a:endParaRPr sz="1000" b="1" dirty="0">
                        <a:solidFill>
                          <a:schemeClr val="dk1"/>
                        </a:solidFill>
                        <a:latin typeface="Roboto"/>
                        <a:ea typeface="Roboto"/>
                        <a:cs typeface="Roboto"/>
                        <a:sym typeface="Roboto"/>
                      </a:endParaRPr>
                    </a:p>
                  </a:txBody>
                  <a:tcPr marL="91425" marR="91425" marT="91425" marB="91425" anchor="ctr">
                    <a:lnL w="9525" cap="flat" cmpd="sng" algn="ctr">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ro-RO" sz="900" dirty="0">
                          <a:solidFill>
                            <a:schemeClr val="dk1"/>
                          </a:solidFill>
                          <a:latin typeface="Roboto"/>
                          <a:ea typeface="Roboto"/>
                          <a:cs typeface="Roboto"/>
                          <a:sym typeface="Roboto"/>
                        </a:rPr>
                        <a:t>Introducere în problema pe care dorim să o rezolvăm</a:t>
                      </a:r>
                      <a:endParaRPr sz="900" dirty="0">
                        <a:solidFill>
                          <a:schemeClr val="dk1"/>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19675">
                <a:tc>
                  <a:txBody>
                    <a:bodyPr/>
                    <a:lstStyle/>
                    <a:p>
                      <a:pPr marL="0" lvl="0" indent="0" algn="l" rtl="0">
                        <a:spcBef>
                          <a:spcPts val="0"/>
                        </a:spcBef>
                        <a:spcAft>
                          <a:spcPts val="0"/>
                        </a:spcAft>
                        <a:buNone/>
                      </a:pPr>
                      <a:r>
                        <a:rPr lang="ro-RO" sz="1000" b="1" dirty="0">
                          <a:solidFill>
                            <a:schemeClr val="bg2"/>
                          </a:solidFill>
                          <a:latin typeface="Roboto"/>
                          <a:ea typeface="Roboto"/>
                          <a:cs typeface="Roboto"/>
                          <a:sym typeface="Roboto"/>
                        </a:rPr>
                        <a:t>02</a:t>
                      </a:r>
                      <a:endParaRPr sz="1000" b="1" dirty="0">
                        <a:solidFill>
                          <a:schemeClr val="bg2"/>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ro-RO" sz="1000" b="1" u="sng" dirty="0">
                          <a:solidFill>
                            <a:schemeClr val="hlink"/>
                          </a:solidFill>
                          <a:latin typeface="Roboto"/>
                          <a:ea typeface="Roboto"/>
                          <a:cs typeface="Roboto"/>
                          <a:sym typeface="Roboto"/>
                        </a:rPr>
                        <a:t>Context și utilizare</a:t>
                      </a:r>
                      <a:endParaRPr sz="1000" b="1" dirty="0">
                        <a:solidFill>
                          <a:schemeClr val="dk1"/>
                        </a:solidFill>
                        <a:latin typeface="Roboto"/>
                        <a:ea typeface="Roboto"/>
                        <a:cs typeface="Roboto"/>
                        <a:sym typeface="Roboto"/>
                      </a:endParaRPr>
                    </a:p>
                  </a:txBody>
                  <a:tcPr marL="91425" marR="91425" marT="91425" marB="91425" anchor="ctr">
                    <a:lnL w="9525" cap="flat" cmpd="sng" algn="ctr">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ro-RO" sz="900" dirty="0">
                          <a:solidFill>
                            <a:schemeClr val="dk1"/>
                          </a:solidFill>
                          <a:latin typeface="Roboto"/>
                          <a:ea typeface="Roboto"/>
                          <a:cs typeface="Roboto"/>
                          <a:sym typeface="Roboto"/>
                        </a:rPr>
                        <a:t>Importanța problemei și locurile în care este întâlnită</a:t>
                      </a:r>
                      <a:endParaRPr sz="900" dirty="0">
                        <a:solidFill>
                          <a:schemeClr val="dk1"/>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19675">
                <a:tc>
                  <a:txBody>
                    <a:bodyPr/>
                    <a:lstStyle/>
                    <a:p>
                      <a:pPr marL="0" lvl="0" indent="0" algn="l" rtl="0">
                        <a:spcBef>
                          <a:spcPts val="0"/>
                        </a:spcBef>
                        <a:spcAft>
                          <a:spcPts val="0"/>
                        </a:spcAft>
                        <a:buNone/>
                      </a:pPr>
                      <a:r>
                        <a:rPr lang="ro-RO" sz="1000" b="1" dirty="0">
                          <a:solidFill>
                            <a:schemeClr val="bg2"/>
                          </a:solidFill>
                          <a:latin typeface="Roboto"/>
                          <a:ea typeface="Roboto"/>
                          <a:cs typeface="Roboto"/>
                          <a:sym typeface="Roboto"/>
                        </a:rPr>
                        <a:t>03</a:t>
                      </a:r>
                      <a:endParaRPr sz="1000" b="1" dirty="0">
                        <a:solidFill>
                          <a:schemeClr val="bg2"/>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ro-RO" sz="1000" b="1" u="sng" dirty="0">
                          <a:solidFill>
                            <a:schemeClr val="hlink"/>
                          </a:solidFill>
                          <a:latin typeface="Roboto"/>
                          <a:ea typeface="Roboto"/>
                          <a:cs typeface="Roboto"/>
                          <a:sym typeface="Roboto"/>
                        </a:rPr>
                        <a:t>Soluție tehnică</a:t>
                      </a:r>
                      <a:endParaRPr sz="1000" b="1" dirty="0">
                        <a:solidFill>
                          <a:schemeClr val="dk1"/>
                        </a:solidFill>
                        <a:latin typeface="Roboto"/>
                        <a:ea typeface="Roboto"/>
                        <a:cs typeface="Roboto"/>
                        <a:sym typeface="Roboto"/>
                      </a:endParaRPr>
                    </a:p>
                  </a:txBody>
                  <a:tcPr marL="91425" marR="91425" marT="91425" marB="91425" anchor="ctr">
                    <a:lnL w="9525" cap="flat" cmpd="sng" algn="ctr">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ro-RO" sz="900" dirty="0">
                          <a:solidFill>
                            <a:schemeClr val="dk1"/>
                          </a:solidFill>
                          <a:latin typeface="Roboto"/>
                          <a:ea typeface="Roboto"/>
                          <a:cs typeface="Roboto"/>
                          <a:sym typeface="Roboto"/>
                        </a:rPr>
                        <a:t>Descriere tehnică a abordării încercate</a:t>
                      </a:r>
                      <a:endParaRPr sz="900" dirty="0">
                        <a:solidFill>
                          <a:schemeClr val="dk1"/>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19675">
                <a:tc>
                  <a:txBody>
                    <a:bodyPr/>
                    <a:lstStyle/>
                    <a:p>
                      <a:pPr marL="0" lvl="0" indent="0" algn="l" rtl="0">
                        <a:spcBef>
                          <a:spcPts val="0"/>
                        </a:spcBef>
                        <a:spcAft>
                          <a:spcPts val="0"/>
                        </a:spcAft>
                        <a:buNone/>
                      </a:pPr>
                      <a:r>
                        <a:rPr lang="ro-RO" sz="1000" b="1" dirty="0">
                          <a:solidFill>
                            <a:schemeClr val="bg2"/>
                          </a:solidFill>
                          <a:latin typeface="Roboto"/>
                          <a:ea typeface="Roboto"/>
                          <a:cs typeface="Roboto"/>
                          <a:sym typeface="Roboto"/>
                        </a:rPr>
                        <a:t>04</a:t>
                      </a:r>
                      <a:endParaRPr sz="1000" b="1" dirty="0">
                        <a:solidFill>
                          <a:schemeClr val="bg2"/>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ro-RO" sz="1000" b="1" u="sng" dirty="0">
                          <a:solidFill>
                            <a:schemeClr val="hlink"/>
                          </a:solidFill>
                          <a:latin typeface="Roboto"/>
                          <a:ea typeface="Roboto"/>
                          <a:cs typeface="Roboto"/>
                          <a:sym typeface="Roboto"/>
                        </a:rPr>
                        <a:t>Tehnologii folosite</a:t>
                      </a:r>
                      <a:endParaRPr sz="1000" b="1" dirty="0">
                        <a:solidFill>
                          <a:schemeClr val="dk1"/>
                        </a:solidFill>
                        <a:latin typeface="Roboto"/>
                        <a:ea typeface="Roboto"/>
                        <a:cs typeface="Roboto"/>
                        <a:sym typeface="Roboto"/>
                      </a:endParaRPr>
                    </a:p>
                  </a:txBody>
                  <a:tcPr marL="91425" marR="91425" marT="91425" marB="91425" anchor="ctr">
                    <a:lnL w="9525" cap="flat" cmpd="sng" algn="ctr">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ro-RO" sz="900" dirty="0">
                          <a:solidFill>
                            <a:schemeClr val="dk1"/>
                          </a:solidFill>
                          <a:latin typeface="Roboto"/>
                          <a:ea typeface="Roboto"/>
                          <a:cs typeface="Roboto"/>
                          <a:sym typeface="Roboto"/>
                        </a:rPr>
                        <a:t>Instrumentele ce ne-au ajutat să realizăm această abordare</a:t>
                      </a:r>
                      <a:endParaRPr sz="900" dirty="0">
                        <a:solidFill>
                          <a:schemeClr val="dk1"/>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19675">
                <a:tc>
                  <a:txBody>
                    <a:bodyPr/>
                    <a:lstStyle/>
                    <a:p>
                      <a:pPr marL="0" lvl="0" indent="0" algn="l" rtl="0">
                        <a:spcBef>
                          <a:spcPts val="0"/>
                        </a:spcBef>
                        <a:spcAft>
                          <a:spcPts val="0"/>
                        </a:spcAft>
                        <a:buNone/>
                      </a:pPr>
                      <a:r>
                        <a:rPr lang="ro-RO" sz="1000" b="1" dirty="0">
                          <a:solidFill>
                            <a:schemeClr val="bg2"/>
                          </a:solidFill>
                          <a:latin typeface="Roboto"/>
                          <a:ea typeface="Roboto"/>
                          <a:cs typeface="Roboto"/>
                          <a:sym typeface="Roboto"/>
                        </a:rPr>
                        <a:t>05</a:t>
                      </a:r>
                      <a:endParaRPr sz="1000" b="1" dirty="0">
                        <a:solidFill>
                          <a:schemeClr val="bg2"/>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ro-RO" sz="1000" b="1" u="sng" dirty="0">
                          <a:solidFill>
                            <a:schemeClr val="hlink"/>
                          </a:solidFill>
                          <a:latin typeface="Roboto"/>
                          <a:ea typeface="Roboto"/>
                          <a:cs typeface="Roboto"/>
                          <a:sym typeface="Roboto"/>
                        </a:rPr>
                        <a:t>Rezultate</a:t>
                      </a:r>
                      <a:endParaRPr sz="1000" b="1" dirty="0">
                        <a:solidFill>
                          <a:schemeClr val="dk1"/>
                        </a:solidFill>
                        <a:latin typeface="Roboto"/>
                        <a:ea typeface="Roboto"/>
                        <a:cs typeface="Roboto"/>
                        <a:sym typeface="Roboto"/>
                      </a:endParaRPr>
                    </a:p>
                  </a:txBody>
                  <a:tcPr marL="91425" marR="91425" marT="91425" marB="91425" anchor="ctr">
                    <a:lnL w="9525" cap="flat" cmpd="sng" algn="ctr">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ro-RO" sz="900" dirty="0">
                          <a:solidFill>
                            <a:schemeClr val="dk1"/>
                          </a:solidFill>
                          <a:latin typeface="Roboto"/>
                          <a:ea typeface="Roboto"/>
                          <a:cs typeface="Roboto"/>
                          <a:sym typeface="Roboto"/>
                        </a:rPr>
                        <a:t>Vizualizarea outputului alogritmilor implementați</a:t>
                      </a:r>
                      <a:endParaRPr sz="900" dirty="0">
                        <a:solidFill>
                          <a:schemeClr val="dk1"/>
                        </a:solidFill>
                        <a:latin typeface="Roboto"/>
                        <a:ea typeface="Roboto"/>
                        <a:cs typeface="Roboto"/>
                        <a:sym typeface="Roboto"/>
                      </a:endParaRP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196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ro-RO" sz="1000" b="1" dirty="0">
                          <a:solidFill>
                            <a:schemeClr val="bg2"/>
                          </a:solidFill>
                          <a:latin typeface="Roboto"/>
                          <a:ea typeface="Roboto"/>
                          <a:cs typeface="Roboto"/>
                          <a:sym typeface="Roboto"/>
                        </a:rPr>
                        <a:t>06</a:t>
                      </a:r>
                    </a:p>
                  </a:txBody>
                  <a:tcPr marL="91425" marR="91425" marT="91425" marB="91425" anchor="ctr">
                    <a:lnL w="9525" cap="flat" cmpd="sng">
                      <a:solidFill>
                        <a:schemeClr val="accent2">
                          <a:alpha val="0"/>
                        </a:schemeClr>
                      </a:solidFill>
                      <a:prstDash val="solid"/>
                      <a:round/>
                      <a:headEnd type="none" w="sm" len="sm"/>
                      <a:tailEnd type="none" w="sm" len="sm"/>
                    </a:lnL>
                    <a:lnR w="9525" cap="flat" cmpd="sng" algn="ctr">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ro-RO" sz="1000" b="1" u="sng" dirty="0">
                          <a:solidFill>
                            <a:schemeClr val="hlink"/>
                          </a:solidFill>
                          <a:latin typeface="Roboto"/>
                          <a:ea typeface="Roboto"/>
                          <a:cs typeface="Roboto"/>
                          <a:sym typeface="Roboto"/>
                        </a:rPr>
                        <a:t>Concluzii</a:t>
                      </a:r>
                      <a:endParaRPr lang="ro-RO" sz="1000" b="1" dirty="0">
                        <a:solidFill>
                          <a:schemeClr val="dk1"/>
                        </a:solidFill>
                        <a:latin typeface="Roboto"/>
                        <a:ea typeface="Roboto"/>
                        <a:cs typeface="Roboto"/>
                        <a:sym typeface="Roboto"/>
                      </a:endParaRPr>
                    </a:p>
                  </a:txBody>
                  <a:tcPr marL="91425" marR="91425" marT="91425" marB="91425" anchor="ctr">
                    <a:lnL w="9525" cap="flat" cmpd="sng" algn="ctr">
                      <a:solidFill>
                        <a:schemeClr val="accent2">
                          <a:alpha val="0"/>
                        </a:schemeClr>
                      </a:solidFill>
                      <a:prstDash val="solid"/>
                      <a:round/>
                      <a:headEnd type="none" w="sm" len="sm"/>
                      <a:tailEnd type="none" w="sm" len="sm"/>
                    </a:lnL>
                    <a:lnR w="9525" cap="flat" cmpd="sng" algn="ctr">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ro-RO" sz="900" dirty="0">
                          <a:solidFill>
                            <a:schemeClr val="dk1"/>
                          </a:solidFill>
                          <a:latin typeface="Roboto"/>
                          <a:ea typeface="Roboto"/>
                          <a:cs typeface="Roboto"/>
                          <a:sym typeface="Roboto"/>
                        </a:rPr>
                        <a:t>Demonstrație tehnică și observații</a:t>
                      </a:r>
                      <a:endParaRPr sz="900" dirty="0">
                        <a:solidFill>
                          <a:schemeClr val="dk1"/>
                        </a:solidFill>
                        <a:latin typeface="Roboto"/>
                        <a:ea typeface="Roboto"/>
                        <a:cs typeface="Roboto"/>
                        <a:sym typeface="Roboto"/>
                      </a:endParaRPr>
                    </a:p>
                  </a:txBody>
                  <a:tcPr marL="91425" marR="91425" marT="91425" marB="91425" anchor="ctr">
                    <a:lnL w="9525" cap="flat" cmpd="sng" algn="ctr">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20673186"/>
                  </a:ext>
                </a:extLst>
              </a:tr>
              <a:tr h="3196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ro-RO" sz="1000" b="1" dirty="0">
                          <a:solidFill>
                            <a:schemeClr val="bg2"/>
                          </a:solidFill>
                          <a:latin typeface="Roboto"/>
                          <a:ea typeface="Roboto"/>
                          <a:cs typeface="Roboto"/>
                          <a:sym typeface="Roboto"/>
                        </a:rPr>
                        <a:t>07</a:t>
                      </a:r>
                    </a:p>
                  </a:txBody>
                  <a:tcPr marL="91425" marR="91425" marT="91425" marB="91425" anchor="ctr">
                    <a:lnL w="9525" cap="flat" cmpd="sng">
                      <a:solidFill>
                        <a:schemeClr val="accent2">
                          <a:alpha val="0"/>
                        </a:schemeClr>
                      </a:solidFill>
                      <a:prstDash val="solid"/>
                      <a:round/>
                      <a:headEnd type="none" w="sm" len="sm"/>
                      <a:tailEnd type="none" w="sm" len="sm"/>
                    </a:lnL>
                    <a:lnR w="9525" cap="flat" cmpd="sng" algn="ctr">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ro-RO" sz="1000" b="1" u="sng" dirty="0">
                          <a:solidFill>
                            <a:schemeClr val="hlink"/>
                          </a:solidFill>
                          <a:latin typeface="Roboto"/>
                          <a:ea typeface="Roboto"/>
                          <a:cs typeface="Roboto"/>
                          <a:sym typeface="Roboto"/>
                        </a:rPr>
                        <a:t>Bibliografie</a:t>
                      </a:r>
                      <a:endParaRPr lang="ro-RO" sz="1000" b="1" dirty="0">
                        <a:solidFill>
                          <a:schemeClr val="dk1"/>
                        </a:solidFill>
                        <a:latin typeface="Roboto"/>
                        <a:ea typeface="Roboto"/>
                        <a:cs typeface="Roboto"/>
                        <a:sym typeface="Roboto"/>
                      </a:endParaRPr>
                    </a:p>
                  </a:txBody>
                  <a:tcPr marL="91425" marR="91425" marT="91425" marB="91425" anchor="ctr">
                    <a:lnL w="9525" cap="flat" cmpd="sng" algn="ctr">
                      <a:solidFill>
                        <a:schemeClr val="accent2">
                          <a:alpha val="0"/>
                        </a:schemeClr>
                      </a:solidFill>
                      <a:prstDash val="solid"/>
                      <a:round/>
                      <a:headEnd type="none" w="sm" len="sm"/>
                      <a:tailEnd type="none" w="sm" len="sm"/>
                    </a:lnL>
                    <a:lnR w="9525" cap="flat" cmpd="sng" algn="ctr">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900" dirty="0">
                        <a:solidFill>
                          <a:schemeClr val="dk1"/>
                        </a:solidFill>
                        <a:latin typeface="Roboto"/>
                        <a:ea typeface="Roboto"/>
                        <a:cs typeface="Roboto"/>
                        <a:sym typeface="Roboto"/>
                      </a:endParaRPr>
                    </a:p>
                  </a:txBody>
                  <a:tcPr marL="91425" marR="91425" marT="91425" marB="91425" anchor="ctr">
                    <a:lnL w="9525" cap="flat" cmpd="sng" algn="ctr">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303064938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68"/>
        <p:cNvGrpSpPr/>
        <p:nvPr/>
      </p:nvGrpSpPr>
      <p:grpSpPr>
        <a:xfrm>
          <a:off x="0" y="0"/>
          <a:ext cx="0" cy="0"/>
          <a:chOff x="0" y="0"/>
          <a:chExt cx="0" cy="0"/>
        </a:xfrm>
      </p:grpSpPr>
      <p:grpSp>
        <p:nvGrpSpPr>
          <p:cNvPr id="1369" name="Google Shape;1369;p53"/>
          <p:cNvGrpSpPr/>
          <p:nvPr/>
        </p:nvGrpSpPr>
        <p:grpSpPr>
          <a:xfrm>
            <a:off x="6131865" y="1940995"/>
            <a:ext cx="411470" cy="361297"/>
            <a:chOff x="6203138" y="2317215"/>
            <a:chExt cx="372034" cy="329020"/>
          </a:xfrm>
        </p:grpSpPr>
        <p:sp>
          <p:nvSpPr>
            <p:cNvPr id="1370" name="Google Shape;1370;p53"/>
            <p:cNvSpPr/>
            <p:nvPr/>
          </p:nvSpPr>
          <p:spPr>
            <a:xfrm>
              <a:off x="6203138" y="2317215"/>
              <a:ext cx="372034" cy="329020"/>
            </a:xfrm>
            <a:custGeom>
              <a:avLst/>
              <a:gdLst/>
              <a:ahLst/>
              <a:cxnLst/>
              <a:rect l="l" t="t" r="r" b="b"/>
              <a:pathLst>
                <a:path w="135" h="119" extrusionOk="0">
                  <a:moveTo>
                    <a:pt x="131" y="0"/>
                  </a:moveTo>
                  <a:cubicBezTo>
                    <a:pt x="3" y="0"/>
                    <a:pt x="3" y="0"/>
                    <a:pt x="3" y="0"/>
                  </a:cubicBezTo>
                  <a:cubicBezTo>
                    <a:pt x="1" y="0"/>
                    <a:pt x="0" y="2"/>
                    <a:pt x="0" y="4"/>
                  </a:cubicBezTo>
                  <a:cubicBezTo>
                    <a:pt x="0" y="115"/>
                    <a:pt x="0" y="115"/>
                    <a:pt x="0" y="115"/>
                  </a:cubicBezTo>
                  <a:cubicBezTo>
                    <a:pt x="0" y="117"/>
                    <a:pt x="1" y="119"/>
                    <a:pt x="3" y="119"/>
                  </a:cubicBezTo>
                  <a:cubicBezTo>
                    <a:pt x="131" y="119"/>
                    <a:pt x="131" y="119"/>
                    <a:pt x="131" y="119"/>
                  </a:cubicBezTo>
                  <a:cubicBezTo>
                    <a:pt x="133" y="119"/>
                    <a:pt x="135" y="117"/>
                    <a:pt x="135" y="115"/>
                  </a:cubicBezTo>
                  <a:cubicBezTo>
                    <a:pt x="135" y="4"/>
                    <a:pt x="135" y="4"/>
                    <a:pt x="135" y="4"/>
                  </a:cubicBezTo>
                  <a:cubicBezTo>
                    <a:pt x="135" y="2"/>
                    <a:pt x="133" y="0"/>
                    <a:pt x="131" y="0"/>
                  </a:cubicBezTo>
                  <a:close/>
                  <a:moveTo>
                    <a:pt x="127" y="111"/>
                  </a:moveTo>
                  <a:cubicBezTo>
                    <a:pt x="7" y="111"/>
                    <a:pt x="7" y="111"/>
                    <a:pt x="7" y="111"/>
                  </a:cubicBezTo>
                  <a:cubicBezTo>
                    <a:pt x="7" y="8"/>
                    <a:pt x="7" y="8"/>
                    <a:pt x="7" y="8"/>
                  </a:cubicBezTo>
                  <a:cubicBezTo>
                    <a:pt x="127" y="8"/>
                    <a:pt x="127" y="8"/>
                    <a:pt x="127" y="8"/>
                  </a:cubicBezTo>
                  <a:lnTo>
                    <a:pt x="127" y="111"/>
                  </a:lnTo>
                  <a:close/>
                  <a:moveTo>
                    <a:pt x="127" y="111"/>
                  </a:moveTo>
                  <a:cubicBezTo>
                    <a:pt x="127" y="111"/>
                    <a:pt x="127" y="111"/>
                    <a:pt x="127" y="1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53"/>
            <p:cNvSpPr/>
            <p:nvPr/>
          </p:nvSpPr>
          <p:spPr>
            <a:xfrm>
              <a:off x="6243829" y="2361394"/>
              <a:ext cx="287164" cy="240661"/>
            </a:xfrm>
            <a:custGeom>
              <a:avLst/>
              <a:gdLst/>
              <a:ahLst/>
              <a:cxnLst/>
              <a:rect l="l" t="t" r="r" b="b"/>
              <a:pathLst>
                <a:path w="104" h="87" extrusionOk="0">
                  <a:moveTo>
                    <a:pt x="4" y="87"/>
                  </a:moveTo>
                  <a:cubicBezTo>
                    <a:pt x="23" y="87"/>
                    <a:pt x="23" y="87"/>
                    <a:pt x="23" y="87"/>
                  </a:cubicBezTo>
                  <a:cubicBezTo>
                    <a:pt x="25" y="87"/>
                    <a:pt x="27" y="85"/>
                    <a:pt x="27" y="83"/>
                  </a:cubicBezTo>
                  <a:cubicBezTo>
                    <a:pt x="27" y="79"/>
                    <a:pt x="27" y="79"/>
                    <a:pt x="27" y="79"/>
                  </a:cubicBezTo>
                  <a:cubicBezTo>
                    <a:pt x="35" y="79"/>
                    <a:pt x="35" y="79"/>
                    <a:pt x="35" y="79"/>
                  </a:cubicBezTo>
                  <a:cubicBezTo>
                    <a:pt x="42" y="79"/>
                    <a:pt x="47" y="74"/>
                    <a:pt x="47" y="67"/>
                  </a:cubicBezTo>
                  <a:cubicBezTo>
                    <a:pt x="47" y="58"/>
                    <a:pt x="47" y="58"/>
                    <a:pt x="47" y="58"/>
                  </a:cubicBezTo>
                  <a:cubicBezTo>
                    <a:pt x="47" y="56"/>
                    <a:pt x="48" y="55"/>
                    <a:pt x="50" y="55"/>
                  </a:cubicBezTo>
                  <a:cubicBezTo>
                    <a:pt x="54" y="55"/>
                    <a:pt x="54" y="55"/>
                    <a:pt x="54" y="55"/>
                  </a:cubicBezTo>
                  <a:cubicBezTo>
                    <a:pt x="56" y="55"/>
                    <a:pt x="57" y="56"/>
                    <a:pt x="57" y="58"/>
                  </a:cubicBezTo>
                  <a:cubicBezTo>
                    <a:pt x="57" y="67"/>
                    <a:pt x="57" y="67"/>
                    <a:pt x="57" y="67"/>
                  </a:cubicBezTo>
                  <a:cubicBezTo>
                    <a:pt x="57" y="74"/>
                    <a:pt x="62" y="79"/>
                    <a:pt x="69" y="79"/>
                  </a:cubicBezTo>
                  <a:cubicBezTo>
                    <a:pt x="77" y="79"/>
                    <a:pt x="77" y="79"/>
                    <a:pt x="77" y="79"/>
                  </a:cubicBezTo>
                  <a:cubicBezTo>
                    <a:pt x="77" y="83"/>
                    <a:pt x="77" y="83"/>
                    <a:pt x="77" y="83"/>
                  </a:cubicBezTo>
                  <a:cubicBezTo>
                    <a:pt x="77" y="85"/>
                    <a:pt x="79" y="87"/>
                    <a:pt x="81" y="87"/>
                  </a:cubicBezTo>
                  <a:cubicBezTo>
                    <a:pt x="100" y="87"/>
                    <a:pt x="100" y="87"/>
                    <a:pt x="100" y="87"/>
                  </a:cubicBezTo>
                  <a:cubicBezTo>
                    <a:pt x="102" y="87"/>
                    <a:pt x="104" y="85"/>
                    <a:pt x="104" y="83"/>
                  </a:cubicBezTo>
                  <a:cubicBezTo>
                    <a:pt x="104" y="67"/>
                    <a:pt x="104" y="67"/>
                    <a:pt x="104" y="67"/>
                  </a:cubicBezTo>
                  <a:cubicBezTo>
                    <a:pt x="104" y="65"/>
                    <a:pt x="102" y="63"/>
                    <a:pt x="100" y="63"/>
                  </a:cubicBezTo>
                  <a:cubicBezTo>
                    <a:pt x="81" y="63"/>
                    <a:pt x="81" y="63"/>
                    <a:pt x="81" y="63"/>
                  </a:cubicBezTo>
                  <a:cubicBezTo>
                    <a:pt x="79" y="63"/>
                    <a:pt x="77" y="65"/>
                    <a:pt x="77" y="67"/>
                  </a:cubicBezTo>
                  <a:cubicBezTo>
                    <a:pt x="77" y="71"/>
                    <a:pt x="77" y="71"/>
                    <a:pt x="77" y="71"/>
                  </a:cubicBezTo>
                  <a:cubicBezTo>
                    <a:pt x="69" y="71"/>
                    <a:pt x="69" y="71"/>
                    <a:pt x="69" y="71"/>
                  </a:cubicBezTo>
                  <a:cubicBezTo>
                    <a:pt x="67" y="71"/>
                    <a:pt x="65" y="69"/>
                    <a:pt x="65" y="67"/>
                  </a:cubicBezTo>
                  <a:cubicBezTo>
                    <a:pt x="65" y="58"/>
                    <a:pt x="65" y="58"/>
                    <a:pt x="65" y="58"/>
                  </a:cubicBezTo>
                  <a:cubicBezTo>
                    <a:pt x="65" y="56"/>
                    <a:pt x="64" y="54"/>
                    <a:pt x="64" y="53"/>
                  </a:cubicBezTo>
                  <a:cubicBezTo>
                    <a:pt x="66" y="51"/>
                    <a:pt x="67" y="50"/>
                    <a:pt x="68" y="47"/>
                  </a:cubicBezTo>
                  <a:cubicBezTo>
                    <a:pt x="68" y="47"/>
                    <a:pt x="68" y="47"/>
                    <a:pt x="68" y="47"/>
                  </a:cubicBezTo>
                  <a:cubicBezTo>
                    <a:pt x="77" y="47"/>
                    <a:pt x="77" y="47"/>
                    <a:pt x="77" y="47"/>
                  </a:cubicBezTo>
                  <a:cubicBezTo>
                    <a:pt x="77" y="51"/>
                    <a:pt x="77" y="51"/>
                    <a:pt x="77" y="51"/>
                  </a:cubicBezTo>
                  <a:cubicBezTo>
                    <a:pt x="77" y="53"/>
                    <a:pt x="79" y="55"/>
                    <a:pt x="81" y="55"/>
                  </a:cubicBezTo>
                  <a:cubicBezTo>
                    <a:pt x="100" y="55"/>
                    <a:pt x="100" y="55"/>
                    <a:pt x="100" y="55"/>
                  </a:cubicBezTo>
                  <a:cubicBezTo>
                    <a:pt x="102" y="55"/>
                    <a:pt x="104" y="53"/>
                    <a:pt x="104" y="51"/>
                  </a:cubicBezTo>
                  <a:cubicBezTo>
                    <a:pt x="104" y="35"/>
                    <a:pt x="104" y="35"/>
                    <a:pt x="104" y="35"/>
                  </a:cubicBezTo>
                  <a:cubicBezTo>
                    <a:pt x="104" y="33"/>
                    <a:pt x="102" y="31"/>
                    <a:pt x="100" y="31"/>
                  </a:cubicBezTo>
                  <a:cubicBezTo>
                    <a:pt x="81" y="31"/>
                    <a:pt x="81" y="31"/>
                    <a:pt x="81" y="31"/>
                  </a:cubicBezTo>
                  <a:cubicBezTo>
                    <a:pt x="79" y="31"/>
                    <a:pt x="77" y="33"/>
                    <a:pt x="77" y="35"/>
                  </a:cubicBezTo>
                  <a:cubicBezTo>
                    <a:pt x="77" y="39"/>
                    <a:pt x="77" y="39"/>
                    <a:pt x="77" y="39"/>
                  </a:cubicBezTo>
                  <a:cubicBezTo>
                    <a:pt x="68" y="39"/>
                    <a:pt x="68" y="39"/>
                    <a:pt x="68" y="39"/>
                  </a:cubicBezTo>
                  <a:cubicBezTo>
                    <a:pt x="68" y="39"/>
                    <a:pt x="68" y="39"/>
                    <a:pt x="68" y="39"/>
                  </a:cubicBezTo>
                  <a:cubicBezTo>
                    <a:pt x="67" y="37"/>
                    <a:pt x="66" y="35"/>
                    <a:pt x="64" y="34"/>
                  </a:cubicBezTo>
                  <a:cubicBezTo>
                    <a:pt x="64" y="32"/>
                    <a:pt x="65" y="31"/>
                    <a:pt x="65" y="29"/>
                  </a:cubicBezTo>
                  <a:cubicBezTo>
                    <a:pt x="65" y="20"/>
                    <a:pt x="65" y="20"/>
                    <a:pt x="65" y="20"/>
                  </a:cubicBezTo>
                  <a:cubicBezTo>
                    <a:pt x="65" y="17"/>
                    <a:pt x="67" y="16"/>
                    <a:pt x="69" y="16"/>
                  </a:cubicBezTo>
                  <a:cubicBezTo>
                    <a:pt x="77" y="16"/>
                    <a:pt x="77" y="16"/>
                    <a:pt x="77" y="16"/>
                  </a:cubicBezTo>
                  <a:cubicBezTo>
                    <a:pt x="77" y="20"/>
                    <a:pt x="77" y="20"/>
                    <a:pt x="77" y="20"/>
                  </a:cubicBezTo>
                  <a:cubicBezTo>
                    <a:pt x="77" y="22"/>
                    <a:pt x="79" y="24"/>
                    <a:pt x="81" y="24"/>
                  </a:cubicBezTo>
                  <a:cubicBezTo>
                    <a:pt x="100" y="24"/>
                    <a:pt x="100" y="24"/>
                    <a:pt x="100" y="24"/>
                  </a:cubicBezTo>
                  <a:cubicBezTo>
                    <a:pt x="102" y="24"/>
                    <a:pt x="104" y="22"/>
                    <a:pt x="104" y="20"/>
                  </a:cubicBezTo>
                  <a:cubicBezTo>
                    <a:pt x="104" y="4"/>
                    <a:pt x="104" y="4"/>
                    <a:pt x="104" y="4"/>
                  </a:cubicBezTo>
                  <a:cubicBezTo>
                    <a:pt x="104" y="2"/>
                    <a:pt x="102" y="0"/>
                    <a:pt x="100" y="0"/>
                  </a:cubicBezTo>
                  <a:cubicBezTo>
                    <a:pt x="81" y="0"/>
                    <a:pt x="81" y="0"/>
                    <a:pt x="81" y="0"/>
                  </a:cubicBezTo>
                  <a:cubicBezTo>
                    <a:pt x="79" y="0"/>
                    <a:pt x="77" y="2"/>
                    <a:pt x="77" y="4"/>
                  </a:cubicBezTo>
                  <a:cubicBezTo>
                    <a:pt x="77" y="8"/>
                    <a:pt x="77" y="8"/>
                    <a:pt x="77" y="8"/>
                  </a:cubicBezTo>
                  <a:cubicBezTo>
                    <a:pt x="69" y="8"/>
                    <a:pt x="69" y="8"/>
                    <a:pt x="69" y="8"/>
                  </a:cubicBezTo>
                  <a:cubicBezTo>
                    <a:pt x="62" y="8"/>
                    <a:pt x="57" y="13"/>
                    <a:pt x="57" y="20"/>
                  </a:cubicBezTo>
                  <a:cubicBezTo>
                    <a:pt x="57" y="29"/>
                    <a:pt x="57" y="29"/>
                    <a:pt x="57" y="29"/>
                  </a:cubicBezTo>
                  <a:cubicBezTo>
                    <a:pt x="57" y="30"/>
                    <a:pt x="56" y="31"/>
                    <a:pt x="54" y="31"/>
                  </a:cubicBezTo>
                  <a:cubicBezTo>
                    <a:pt x="50" y="31"/>
                    <a:pt x="50" y="31"/>
                    <a:pt x="50" y="31"/>
                  </a:cubicBezTo>
                  <a:cubicBezTo>
                    <a:pt x="48" y="31"/>
                    <a:pt x="47" y="30"/>
                    <a:pt x="47" y="29"/>
                  </a:cubicBezTo>
                  <a:cubicBezTo>
                    <a:pt x="47" y="20"/>
                    <a:pt x="47" y="20"/>
                    <a:pt x="47" y="20"/>
                  </a:cubicBezTo>
                  <a:cubicBezTo>
                    <a:pt x="47" y="13"/>
                    <a:pt x="42" y="8"/>
                    <a:pt x="35" y="8"/>
                  </a:cubicBezTo>
                  <a:cubicBezTo>
                    <a:pt x="27" y="8"/>
                    <a:pt x="27" y="8"/>
                    <a:pt x="27" y="8"/>
                  </a:cubicBezTo>
                  <a:cubicBezTo>
                    <a:pt x="27" y="4"/>
                    <a:pt x="27" y="4"/>
                    <a:pt x="27" y="4"/>
                  </a:cubicBezTo>
                  <a:cubicBezTo>
                    <a:pt x="27" y="2"/>
                    <a:pt x="25" y="0"/>
                    <a:pt x="23" y="0"/>
                  </a:cubicBezTo>
                  <a:cubicBezTo>
                    <a:pt x="4" y="0"/>
                    <a:pt x="4" y="0"/>
                    <a:pt x="4" y="0"/>
                  </a:cubicBezTo>
                  <a:cubicBezTo>
                    <a:pt x="2" y="0"/>
                    <a:pt x="0" y="2"/>
                    <a:pt x="0" y="4"/>
                  </a:cubicBezTo>
                  <a:cubicBezTo>
                    <a:pt x="0" y="20"/>
                    <a:pt x="0" y="20"/>
                    <a:pt x="0" y="20"/>
                  </a:cubicBezTo>
                  <a:cubicBezTo>
                    <a:pt x="0" y="22"/>
                    <a:pt x="2" y="24"/>
                    <a:pt x="4" y="24"/>
                  </a:cubicBezTo>
                  <a:cubicBezTo>
                    <a:pt x="23" y="24"/>
                    <a:pt x="23" y="24"/>
                    <a:pt x="23" y="24"/>
                  </a:cubicBezTo>
                  <a:cubicBezTo>
                    <a:pt x="25" y="24"/>
                    <a:pt x="27" y="22"/>
                    <a:pt x="27" y="20"/>
                  </a:cubicBezTo>
                  <a:cubicBezTo>
                    <a:pt x="27" y="16"/>
                    <a:pt x="27" y="16"/>
                    <a:pt x="27" y="16"/>
                  </a:cubicBezTo>
                  <a:cubicBezTo>
                    <a:pt x="35" y="16"/>
                    <a:pt x="35" y="16"/>
                    <a:pt x="35" y="16"/>
                  </a:cubicBezTo>
                  <a:cubicBezTo>
                    <a:pt x="38" y="16"/>
                    <a:pt x="39" y="17"/>
                    <a:pt x="39" y="20"/>
                  </a:cubicBezTo>
                  <a:cubicBezTo>
                    <a:pt x="39" y="29"/>
                    <a:pt x="39" y="29"/>
                    <a:pt x="39" y="29"/>
                  </a:cubicBezTo>
                  <a:cubicBezTo>
                    <a:pt x="39" y="31"/>
                    <a:pt x="40" y="32"/>
                    <a:pt x="41" y="34"/>
                  </a:cubicBezTo>
                  <a:cubicBezTo>
                    <a:pt x="39" y="35"/>
                    <a:pt x="37" y="37"/>
                    <a:pt x="36" y="39"/>
                  </a:cubicBezTo>
                  <a:cubicBezTo>
                    <a:pt x="36" y="39"/>
                    <a:pt x="36" y="39"/>
                    <a:pt x="36" y="39"/>
                  </a:cubicBezTo>
                  <a:cubicBezTo>
                    <a:pt x="27" y="39"/>
                    <a:pt x="27" y="39"/>
                    <a:pt x="27" y="39"/>
                  </a:cubicBezTo>
                  <a:cubicBezTo>
                    <a:pt x="27" y="35"/>
                    <a:pt x="27" y="35"/>
                    <a:pt x="27" y="35"/>
                  </a:cubicBezTo>
                  <a:cubicBezTo>
                    <a:pt x="27" y="33"/>
                    <a:pt x="25" y="31"/>
                    <a:pt x="23" y="31"/>
                  </a:cubicBezTo>
                  <a:cubicBezTo>
                    <a:pt x="4" y="31"/>
                    <a:pt x="4" y="31"/>
                    <a:pt x="4" y="31"/>
                  </a:cubicBezTo>
                  <a:cubicBezTo>
                    <a:pt x="2" y="31"/>
                    <a:pt x="0" y="33"/>
                    <a:pt x="0" y="35"/>
                  </a:cubicBezTo>
                  <a:cubicBezTo>
                    <a:pt x="0" y="51"/>
                    <a:pt x="0" y="51"/>
                    <a:pt x="0" y="51"/>
                  </a:cubicBezTo>
                  <a:cubicBezTo>
                    <a:pt x="0" y="53"/>
                    <a:pt x="2" y="55"/>
                    <a:pt x="4" y="55"/>
                  </a:cubicBezTo>
                  <a:cubicBezTo>
                    <a:pt x="23" y="55"/>
                    <a:pt x="23" y="55"/>
                    <a:pt x="23" y="55"/>
                  </a:cubicBezTo>
                  <a:cubicBezTo>
                    <a:pt x="25" y="55"/>
                    <a:pt x="27" y="53"/>
                    <a:pt x="27" y="51"/>
                  </a:cubicBezTo>
                  <a:cubicBezTo>
                    <a:pt x="27" y="47"/>
                    <a:pt x="27" y="47"/>
                    <a:pt x="27" y="47"/>
                  </a:cubicBezTo>
                  <a:cubicBezTo>
                    <a:pt x="36" y="47"/>
                    <a:pt x="36" y="47"/>
                    <a:pt x="36" y="47"/>
                  </a:cubicBezTo>
                  <a:cubicBezTo>
                    <a:pt x="36" y="47"/>
                    <a:pt x="36" y="47"/>
                    <a:pt x="36" y="47"/>
                  </a:cubicBezTo>
                  <a:cubicBezTo>
                    <a:pt x="37" y="50"/>
                    <a:pt x="39" y="51"/>
                    <a:pt x="41" y="53"/>
                  </a:cubicBezTo>
                  <a:cubicBezTo>
                    <a:pt x="40" y="54"/>
                    <a:pt x="39" y="56"/>
                    <a:pt x="39" y="58"/>
                  </a:cubicBezTo>
                  <a:cubicBezTo>
                    <a:pt x="39" y="67"/>
                    <a:pt x="39" y="67"/>
                    <a:pt x="39" y="67"/>
                  </a:cubicBezTo>
                  <a:cubicBezTo>
                    <a:pt x="39" y="69"/>
                    <a:pt x="38" y="71"/>
                    <a:pt x="35" y="71"/>
                  </a:cubicBezTo>
                  <a:cubicBezTo>
                    <a:pt x="27" y="71"/>
                    <a:pt x="27" y="71"/>
                    <a:pt x="27" y="71"/>
                  </a:cubicBezTo>
                  <a:cubicBezTo>
                    <a:pt x="27" y="67"/>
                    <a:pt x="27" y="67"/>
                    <a:pt x="27" y="67"/>
                  </a:cubicBezTo>
                  <a:cubicBezTo>
                    <a:pt x="27" y="65"/>
                    <a:pt x="25" y="63"/>
                    <a:pt x="23" y="63"/>
                  </a:cubicBezTo>
                  <a:cubicBezTo>
                    <a:pt x="4" y="63"/>
                    <a:pt x="4" y="63"/>
                    <a:pt x="4" y="63"/>
                  </a:cubicBezTo>
                  <a:cubicBezTo>
                    <a:pt x="2" y="63"/>
                    <a:pt x="0" y="65"/>
                    <a:pt x="0" y="67"/>
                  </a:cubicBezTo>
                  <a:cubicBezTo>
                    <a:pt x="0" y="83"/>
                    <a:pt x="0" y="83"/>
                    <a:pt x="0" y="83"/>
                  </a:cubicBezTo>
                  <a:cubicBezTo>
                    <a:pt x="0" y="85"/>
                    <a:pt x="2" y="87"/>
                    <a:pt x="4" y="87"/>
                  </a:cubicBezTo>
                  <a:close/>
                  <a:moveTo>
                    <a:pt x="85" y="71"/>
                  </a:moveTo>
                  <a:cubicBezTo>
                    <a:pt x="96" y="71"/>
                    <a:pt x="96" y="71"/>
                    <a:pt x="96" y="71"/>
                  </a:cubicBezTo>
                  <a:cubicBezTo>
                    <a:pt x="96" y="79"/>
                    <a:pt x="96" y="79"/>
                    <a:pt x="96" y="79"/>
                  </a:cubicBezTo>
                  <a:cubicBezTo>
                    <a:pt x="85" y="79"/>
                    <a:pt x="85" y="79"/>
                    <a:pt x="85" y="79"/>
                  </a:cubicBezTo>
                  <a:lnTo>
                    <a:pt x="85" y="71"/>
                  </a:lnTo>
                  <a:close/>
                  <a:moveTo>
                    <a:pt x="85" y="39"/>
                  </a:moveTo>
                  <a:cubicBezTo>
                    <a:pt x="96" y="39"/>
                    <a:pt x="96" y="39"/>
                    <a:pt x="96" y="39"/>
                  </a:cubicBezTo>
                  <a:cubicBezTo>
                    <a:pt x="96" y="47"/>
                    <a:pt x="96" y="47"/>
                    <a:pt x="96" y="47"/>
                  </a:cubicBezTo>
                  <a:cubicBezTo>
                    <a:pt x="85" y="47"/>
                    <a:pt x="85" y="47"/>
                    <a:pt x="85" y="47"/>
                  </a:cubicBezTo>
                  <a:lnTo>
                    <a:pt x="85" y="39"/>
                  </a:lnTo>
                  <a:close/>
                  <a:moveTo>
                    <a:pt x="85" y="8"/>
                  </a:moveTo>
                  <a:cubicBezTo>
                    <a:pt x="96" y="8"/>
                    <a:pt x="96" y="8"/>
                    <a:pt x="96" y="8"/>
                  </a:cubicBezTo>
                  <a:cubicBezTo>
                    <a:pt x="96" y="16"/>
                    <a:pt x="96" y="16"/>
                    <a:pt x="96" y="16"/>
                  </a:cubicBezTo>
                  <a:cubicBezTo>
                    <a:pt x="85" y="16"/>
                    <a:pt x="85" y="16"/>
                    <a:pt x="85" y="16"/>
                  </a:cubicBezTo>
                  <a:lnTo>
                    <a:pt x="85" y="8"/>
                  </a:lnTo>
                  <a:close/>
                  <a:moveTo>
                    <a:pt x="19" y="16"/>
                  </a:moveTo>
                  <a:cubicBezTo>
                    <a:pt x="8" y="16"/>
                    <a:pt x="8" y="16"/>
                    <a:pt x="8" y="16"/>
                  </a:cubicBezTo>
                  <a:cubicBezTo>
                    <a:pt x="8" y="8"/>
                    <a:pt x="8" y="8"/>
                    <a:pt x="8" y="8"/>
                  </a:cubicBezTo>
                  <a:cubicBezTo>
                    <a:pt x="19" y="8"/>
                    <a:pt x="19" y="8"/>
                    <a:pt x="19" y="8"/>
                  </a:cubicBezTo>
                  <a:lnTo>
                    <a:pt x="19" y="16"/>
                  </a:lnTo>
                  <a:close/>
                  <a:moveTo>
                    <a:pt x="19" y="47"/>
                  </a:moveTo>
                  <a:cubicBezTo>
                    <a:pt x="8" y="47"/>
                    <a:pt x="8" y="47"/>
                    <a:pt x="8" y="47"/>
                  </a:cubicBezTo>
                  <a:cubicBezTo>
                    <a:pt x="8" y="39"/>
                    <a:pt x="8" y="39"/>
                    <a:pt x="8" y="39"/>
                  </a:cubicBezTo>
                  <a:cubicBezTo>
                    <a:pt x="19" y="39"/>
                    <a:pt x="19" y="39"/>
                    <a:pt x="19" y="39"/>
                  </a:cubicBezTo>
                  <a:lnTo>
                    <a:pt x="19" y="47"/>
                  </a:lnTo>
                  <a:close/>
                  <a:moveTo>
                    <a:pt x="57" y="39"/>
                  </a:moveTo>
                  <a:cubicBezTo>
                    <a:pt x="59" y="39"/>
                    <a:pt x="61" y="41"/>
                    <a:pt x="61" y="43"/>
                  </a:cubicBezTo>
                  <a:cubicBezTo>
                    <a:pt x="61" y="46"/>
                    <a:pt x="59" y="47"/>
                    <a:pt x="57" y="47"/>
                  </a:cubicBezTo>
                  <a:cubicBezTo>
                    <a:pt x="48" y="47"/>
                    <a:pt x="48" y="47"/>
                    <a:pt x="48" y="47"/>
                  </a:cubicBezTo>
                  <a:cubicBezTo>
                    <a:pt x="45" y="47"/>
                    <a:pt x="44" y="46"/>
                    <a:pt x="44" y="43"/>
                  </a:cubicBezTo>
                  <a:cubicBezTo>
                    <a:pt x="44" y="41"/>
                    <a:pt x="45" y="39"/>
                    <a:pt x="48" y="39"/>
                  </a:cubicBezTo>
                  <a:lnTo>
                    <a:pt x="57" y="39"/>
                  </a:lnTo>
                  <a:close/>
                  <a:moveTo>
                    <a:pt x="8" y="71"/>
                  </a:moveTo>
                  <a:cubicBezTo>
                    <a:pt x="19" y="71"/>
                    <a:pt x="19" y="71"/>
                    <a:pt x="19" y="71"/>
                  </a:cubicBezTo>
                  <a:cubicBezTo>
                    <a:pt x="19" y="79"/>
                    <a:pt x="19" y="79"/>
                    <a:pt x="19" y="79"/>
                  </a:cubicBezTo>
                  <a:cubicBezTo>
                    <a:pt x="8" y="79"/>
                    <a:pt x="8" y="79"/>
                    <a:pt x="8" y="79"/>
                  </a:cubicBezTo>
                  <a:lnTo>
                    <a:pt x="8" y="71"/>
                  </a:lnTo>
                  <a:close/>
                  <a:moveTo>
                    <a:pt x="8" y="71"/>
                  </a:moveTo>
                  <a:cubicBezTo>
                    <a:pt x="8" y="71"/>
                    <a:pt x="8" y="71"/>
                    <a:pt x="8" y="7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2" name="Google Shape;1372;p53"/>
          <p:cNvGrpSpPr/>
          <p:nvPr/>
        </p:nvGrpSpPr>
        <p:grpSpPr>
          <a:xfrm>
            <a:off x="2646427" y="1915891"/>
            <a:ext cx="320033" cy="411472"/>
            <a:chOff x="5482322" y="4270405"/>
            <a:chExt cx="259262" cy="329020"/>
          </a:xfrm>
        </p:grpSpPr>
        <p:sp>
          <p:nvSpPr>
            <p:cNvPr id="1373" name="Google Shape;1373;p53"/>
            <p:cNvSpPr/>
            <p:nvPr/>
          </p:nvSpPr>
          <p:spPr>
            <a:xfrm>
              <a:off x="5482322" y="4270405"/>
              <a:ext cx="259262" cy="329020"/>
            </a:xfrm>
            <a:custGeom>
              <a:avLst/>
              <a:gdLst/>
              <a:ahLst/>
              <a:cxnLst/>
              <a:rect l="l" t="t" r="r" b="b"/>
              <a:pathLst>
                <a:path w="94" h="119" extrusionOk="0">
                  <a:moveTo>
                    <a:pt x="94" y="21"/>
                  </a:moveTo>
                  <a:cubicBezTo>
                    <a:pt x="94" y="20"/>
                    <a:pt x="93" y="19"/>
                    <a:pt x="93" y="19"/>
                  </a:cubicBezTo>
                  <a:cubicBezTo>
                    <a:pt x="75" y="1"/>
                    <a:pt x="75" y="1"/>
                    <a:pt x="75" y="1"/>
                  </a:cubicBezTo>
                  <a:cubicBezTo>
                    <a:pt x="74" y="1"/>
                    <a:pt x="73" y="0"/>
                    <a:pt x="72" y="0"/>
                  </a:cubicBezTo>
                  <a:cubicBezTo>
                    <a:pt x="3" y="0"/>
                    <a:pt x="3" y="0"/>
                    <a:pt x="3" y="0"/>
                  </a:cubicBezTo>
                  <a:cubicBezTo>
                    <a:pt x="1" y="0"/>
                    <a:pt x="0" y="2"/>
                    <a:pt x="0" y="4"/>
                  </a:cubicBezTo>
                  <a:cubicBezTo>
                    <a:pt x="0" y="115"/>
                    <a:pt x="0" y="115"/>
                    <a:pt x="0" y="115"/>
                  </a:cubicBezTo>
                  <a:cubicBezTo>
                    <a:pt x="0" y="117"/>
                    <a:pt x="1" y="119"/>
                    <a:pt x="3" y="119"/>
                  </a:cubicBezTo>
                  <a:cubicBezTo>
                    <a:pt x="90" y="119"/>
                    <a:pt x="90" y="119"/>
                    <a:pt x="90" y="119"/>
                  </a:cubicBezTo>
                  <a:cubicBezTo>
                    <a:pt x="92" y="119"/>
                    <a:pt x="94" y="117"/>
                    <a:pt x="94" y="115"/>
                  </a:cubicBezTo>
                  <a:cubicBezTo>
                    <a:pt x="94" y="115"/>
                    <a:pt x="94" y="21"/>
                    <a:pt x="94" y="21"/>
                  </a:cubicBezTo>
                  <a:close/>
                  <a:moveTo>
                    <a:pt x="76" y="12"/>
                  </a:moveTo>
                  <a:cubicBezTo>
                    <a:pt x="82" y="18"/>
                    <a:pt x="82" y="18"/>
                    <a:pt x="82" y="18"/>
                  </a:cubicBezTo>
                  <a:cubicBezTo>
                    <a:pt x="76" y="18"/>
                    <a:pt x="76" y="18"/>
                    <a:pt x="76" y="18"/>
                  </a:cubicBezTo>
                  <a:lnTo>
                    <a:pt x="76" y="12"/>
                  </a:lnTo>
                  <a:close/>
                  <a:moveTo>
                    <a:pt x="7" y="112"/>
                  </a:moveTo>
                  <a:cubicBezTo>
                    <a:pt x="7" y="7"/>
                    <a:pt x="7" y="7"/>
                    <a:pt x="7" y="7"/>
                  </a:cubicBezTo>
                  <a:cubicBezTo>
                    <a:pt x="69" y="7"/>
                    <a:pt x="69" y="7"/>
                    <a:pt x="69" y="7"/>
                  </a:cubicBezTo>
                  <a:cubicBezTo>
                    <a:pt x="69" y="22"/>
                    <a:pt x="69" y="22"/>
                    <a:pt x="69" y="22"/>
                  </a:cubicBezTo>
                  <a:cubicBezTo>
                    <a:pt x="69" y="23"/>
                    <a:pt x="71" y="25"/>
                    <a:pt x="73" y="25"/>
                  </a:cubicBezTo>
                  <a:cubicBezTo>
                    <a:pt x="87" y="25"/>
                    <a:pt x="87" y="25"/>
                    <a:pt x="87" y="25"/>
                  </a:cubicBezTo>
                  <a:cubicBezTo>
                    <a:pt x="87" y="112"/>
                    <a:pt x="87" y="112"/>
                    <a:pt x="87" y="112"/>
                  </a:cubicBezTo>
                  <a:lnTo>
                    <a:pt x="7" y="112"/>
                  </a:lnTo>
                  <a:close/>
                  <a:moveTo>
                    <a:pt x="7" y="112"/>
                  </a:moveTo>
                  <a:cubicBezTo>
                    <a:pt x="7" y="112"/>
                    <a:pt x="7" y="112"/>
                    <a:pt x="7" y="11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53"/>
            <p:cNvSpPr/>
            <p:nvPr/>
          </p:nvSpPr>
          <p:spPr>
            <a:xfrm>
              <a:off x="5520687" y="4350625"/>
              <a:ext cx="182530" cy="58131"/>
            </a:xfrm>
            <a:custGeom>
              <a:avLst/>
              <a:gdLst/>
              <a:ahLst/>
              <a:cxnLst/>
              <a:rect l="l" t="t" r="r" b="b"/>
              <a:pathLst>
                <a:path w="66" h="21" extrusionOk="0">
                  <a:moveTo>
                    <a:pt x="63" y="0"/>
                  </a:moveTo>
                  <a:cubicBezTo>
                    <a:pt x="36" y="0"/>
                    <a:pt x="36" y="0"/>
                    <a:pt x="36" y="0"/>
                  </a:cubicBezTo>
                  <a:cubicBezTo>
                    <a:pt x="34" y="0"/>
                    <a:pt x="33" y="2"/>
                    <a:pt x="33" y="3"/>
                  </a:cubicBezTo>
                  <a:cubicBezTo>
                    <a:pt x="33" y="7"/>
                    <a:pt x="33" y="7"/>
                    <a:pt x="33" y="7"/>
                  </a:cubicBezTo>
                  <a:cubicBezTo>
                    <a:pt x="20" y="7"/>
                    <a:pt x="20" y="7"/>
                    <a:pt x="20" y="7"/>
                  </a:cubicBezTo>
                  <a:cubicBezTo>
                    <a:pt x="20" y="3"/>
                    <a:pt x="20" y="3"/>
                    <a:pt x="20" y="3"/>
                  </a:cubicBezTo>
                  <a:cubicBezTo>
                    <a:pt x="20" y="2"/>
                    <a:pt x="19" y="0"/>
                    <a:pt x="17" y="0"/>
                  </a:cubicBezTo>
                  <a:cubicBezTo>
                    <a:pt x="3" y="0"/>
                    <a:pt x="3" y="0"/>
                    <a:pt x="3" y="0"/>
                  </a:cubicBezTo>
                  <a:cubicBezTo>
                    <a:pt x="1" y="0"/>
                    <a:pt x="0" y="2"/>
                    <a:pt x="0" y="3"/>
                  </a:cubicBezTo>
                  <a:cubicBezTo>
                    <a:pt x="0" y="17"/>
                    <a:pt x="0" y="17"/>
                    <a:pt x="0" y="17"/>
                  </a:cubicBezTo>
                  <a:cubicBezTo>
                    <a:pt x="0" y="19"/>
                    <a:pt x="1" y="21"/>
                    <a:pt x="3" y="21"/>
                  </a:cubicBezTo>
                  <a:cubicBezTo>
                    <a:pt x="17" y="21"/>
                    <a:pt x="17" y="21"/>
                    <a:pt x="17" y="21"/>
                  </a:cubicBezTo>
                  <a:cubicBezTo>
                    <a:pt x="19" y="21"/>
                    <a:pt x="20" y="19"/>
                    <a:pt x="20" y="17"/>
                  </a:cubicBezTo>
                  <a:cubicBezTo>
                    <a:pt x="20" y="14"/>
                    <a:pt x="20" y="14"/>
                    <a:pt x="20" y="14"/>
                  </a:cubicBezTo>
                  <a:cubicBezTo>
                    <a:pt x="33" y="14"/>
                    <a:pt x="33" y="14"/>
                    <a:pt x="33" y="14"/>
                  </a:cubicBezTo>
                  <a:cubicBezTo>
                    <a:pt x="33" y="17"/>
                    <a:pt x="33" y="17"/>
                    <a:pt x="33" y="17"/>
                  </a:cubicBezTo>
                  <a:cubicBezTo>
                    <a:pt x="33" y="19"/>
                    <a:pt x="34" y="21"/>
                    <a:pt x="36" y="21"/>
                  </a:cubicBezTo>
                  <a:cubicBezTo>
                    <a:pt x="63" y="21"/>
                    <a:pt x="63" y="21"/>
                    <a:pt x="63" y="21"/>
                  </a:cubicBezTo>
                  <a:cubicBezTo>
                    <a:pt x="64" y="21"/>
                    <a:pt x="66" y="19"/>
                    <a:pt x="66" y="17"/>
                  </a:cubicBezTo>
                  <a:cubicBezTo>
                    <a:pt x="66" y="3"/>
                    <a:pt x="66" y="3"/>
                    <a:pt x="66" y="3"/>
                  </a:cubicBezTo>
                  <a:cubicBezTo>
                    <a:pt x="66" y="2"/>
                    <a:pt x="64" y="0"/>
                    <a:pt x="63" y="0"/>
                  </a:cubicBezTo>
                  <a:close/>
                  <a:moveTo>
                    <a:pt x="13" y="14"/>
                  </a:moveTo>
                  <a:cubicBezTo>
                    <a:pt x="6" y="14"/>
                    <a:pt x="6" y="14"/>
                    <a:pt x="6" y="14"/>
                  </a:cubicBezTo>
                  <a:cubicBezTo>
                    <a:pt x="6" y="7"/>
                    <a:pt x="6" y="7"/>
                    <a:pt x="6" y="7"/>
                  </a:cubicBezTo>
                  <a:cubicBezTo>
                    <a:pt x="13" y="7"/>
                    <a:pt x="13" y="7"/>
                    <a:pt x="13" y="7"/>
                  </a:cubicBezTo>
                  <a:lnTo>
                    <a:pt x="13" y="14"/>
                  </a:lnTo>
                  <a:close/>
                  <a:moveTo>
                    <a:pt x="59" y="14"/>
                  </a:moveTo>
                  <a:cubicBezTo>
                    <a:pt x="40" y="14"/>
                    <a:pt x="40" y="14"/>
                    <a:pt x="40" y="14"/>
                  </a:cubicBezTo>
                  <a:cubicBezTo>
                    <a:pt x="40" y="7"/>
                    <a:pt x="40" y="7"/>
                    <a:pt x="40" y="7"/>
                  </a:cubicBezTo>
                  <a:cubicBezTo>
                    <a:pt x="59" y="7"/>
                    <a:pt x="59" y="7"/>
                    <a:pt x="59" y="7"/>
                  </a:cubicBezTo>
                  <a:lnTo>
                    <a:pt x="59" y="14"/>
                  </a:lnTo>
                  <a:close/>
                  <a:moveTo>
                    <a:pt x="59" y="14"/>
                  </a:moveTo>
                  <a:cubicBezTo>
                    <a:pt x="59" y="14"/>
                    <a:pt x="59" y="14"/>
                    <a:pt x="59" y="1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53"/>
            <p:cNvSpPr/>
            <p:nvPr/>
          </p:nvSpPr>
          <p:spPr>
            <a:xfrm>
              <a:off x="5520687" y="4428520"/>
              <a:ext cx="182530" cy="54643"/>
            </a:xfrm>
            <a:custGeom>
              <a:avLst/>
              <a:gdLst/>
              <a:ahLst/>
              <a:cxnLst/>
              <a:rect l="l" t="t" r="r" b="b"/>
              <a:pathLst>
                <a:path w="66" h="20" extrusionOk="0">
                  <a:moveTo>
                    <a:pt x="63" y="0"/>
                  </a:moveTo>
                  <a:cubicBezTo>
                    <a:pt x="36" y="0"/>
                    <a:pt x="36" y="0"/>
                    <a:pt x="36" y="0"/>
                  </a:cubicBezTo>
                  <a:cubicBezTo>
                    <a:pt x="34" y="0"/>
                    <a:pt x="33" y="1"/>
                    <a:pt x="33" y="3"/>
                  </a:cubicBezTo>
                  <a:cubicBezTo>
                    <a:pt x="33" y="7"/>
                    <a:pt x="33" y="7"/>
                    <a:pt x="33" y="7"/>
                  </a:cubicBezTo>
                  <a:cubicBezTo>
                    <a:pt x="20" y="7"/>
                    <a:pt x="20" y="7"/>
                    <a:pt x="20" y="7"/>
                  </a:cubicBezTo>
                  <a:cubicBezTo>
                    <a:pt x="20" y="3"/>
                    <a:pt x="20" y="3"/>
                    <a:pt x="20" y="3"/>
                  </a:cubicBezTo>
                  <a:cubicBezTo>
                    <a:pt x="20" y="1"/>
                    <a:pt x="19" y="0"/>
                    <a:pt x="17" y="0"/>
                  </a:cubicBezTo>
                  <a:cubicBezTo>
                    <a:pt x="3" y="0"/>
                    <a:pt x="3" y="0"/>
                    <a:pt x="3" y="0"/>
                  </a:cubicBezTo>
                  <a:cubicBezTo>
                    <a:pt x="1" y="0"/>
                    <a:pt x="0" y="1"/>
                    <a:pt x="0" y="3"/>
                  </a:cubicBezTo>
                  <a:cubicBezTo>
                    <a:pt x="0" y="17"/>
                    <a:pt x="0" y="17"/>
                    <a:pt x="0" y="17"/>
                  </a:cubicBezTo>
                  <a:cubicBezTo>
                    <a:pt x="0" y="19"/>
                    <a:pt x="1" y="20"/>
                    <a:pt x="3" y="20"/>
                  </a:cubicBezTo>
                  <a:cubicBezTo>
                    <a:pt x="17" y="20"/>
                    <a:pt x="17" y="20"/>
                    <a:pt x="17" y="20"/>
                  </a:cubicBezTo>
                  <a:cubicBezTo>
                    <a:pt x="19" y="20"/>
                    <a:pt x="20" y="19"/>
                    <a:pt x="20" y="17"/>
                  </a:cubicBezTo>
                  <a:cubicBezTo>
                    <a:pt x="20" y="14"/>
                    <a:pt x="20" y="14"/>
                    <a:pt x="20" y="14"/>
                  </a:cubicBezTo>
                  <a:cubicBezTo>
                    <a:pt x="33" y="14"/>
                    <a:pt x="33" y="14"/>
                    <a:pt x="33" y="14"/>
                  </a:cubicBezTo>
                  <a:cubicBezTo>
                    <a:pt x="33" y="17"/>
                    <a:pt x="33" y="17"/>
                    <a:pt x="33" y="17"/>
                  </a:cubicBezTo>
                  <a:cubicBezTo>
                    <a:pt x="33" y="19"/>
                    <a:pt x="34" y="20"/>
                    <a:pt x="36" y="20"/>
                  </a:cubicBezTo>
                  <a:cubicBezTo>
                    <a:pt x="63" y="20"/>
                    <a:pt x="63" y="20"/>
                    <a:pt x="63" y="20"/>
                  </a:cubicBezTo>
                  <a:cubicBezTo>
                    <a:pt x="64" y="20"/>
                    <a:pt x="66" y="19"/>
                    <a:pt x="66" y="17"/>
                  </a:cubicBezTo>
                  <a:cubicBezTo>
                    <a:pt x="66" y="3"/>
                    <a:pt x="66" y="3"/>
                    <a:pt x="66" y="3"/>
                  </a:cubicBezTo>
                  <a:cubicBezTo>
                    <a:pt x="66" y="1"/>
                    <a:pt x="64" y="0"/>
                    <a:pt x="63" y="0"/>
                  </a:cubicBezTo>
                  <a:close/>
                  <a:moveTo>
                    <a:pt x="13" y="14"/>
                  </a:moveTo>
                  <a:cubicBezTo>
                    <a:pt x="6" y="14"/>
                    <a:pt x="6" y="14"/>
                    <a:pt x="6" y="14"/>
                  </a:cubicBezTo>
                  <a:cubicBezTo>
                    <a:pt x="6" y="7"/>
                    <a:pt x="6" y="7"/>
                    <a:pt x="6" y="7"/>
                  </a:cubicBezTo>
                  <a:cubicBezTo>
                    <a:pt x="13" y="7"/>
                    <a:pt x="13" y="7"/>
                    <a:pt x="13" y="7"/>
                  </a:cubicBezTo>
                  <a:lnTo>
                    <a:pt x="13" y="14"/>
                  </a:lnTo>
                  <a:close/>
                  <a:moveTo>
                    <a:pt x="59" y="14"/>
                  </a:moveTo>
                  <a:cubicBezTo>
                    <a:pt x="40" y="14"/>
                    <a:pt x="40" y="14"/>
                    <a:pt x="40" y="14"/>
                  </a:cubicBezTo>
                  <a:cubicBezTo>
                    <a:pt x="40" y="7"/>
                    <a:pt x="40" y="7"/>
                    <a:pt x="40" y="7"/>
                  </a:cubicBezTo>
                  <a:cubicBezTo>
                    <a:pt x="59" y="7"/>
                    <a:pt x="59" y="7"/>
                    <a:pt x="59" y="7"/>
                  </a:cubicBezTo>
                  <a:lnTo>
                    <a:pt x="59" y="14"/>
                  </a:lnTo>
                  <a:close/>
                  <a:moveTo>
                    <a:pt x="59" y="14"/>
                  </a:moveTo>
                  <a:cubicBezTo>
                    <a:pt x="59" y="14"/>
                    <a:pt x="59" y="14"/>
                    <a:pt x="59" y="1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53"/>
            <p:cNvSpPr/>
            <p:nvPr/>
          </p:nvSpPr>
          <p:spPr>
            <a:xfrm>
              <a:off x="5520687" y="4502928"/>
              <a:ext cx="182530" cy="58131"/>
            </a:xfrm>
            <a:custGeom>
              <a:avLst/>
              <a:gdLst/>
              <a:ahLst/>
              <a:cxnLst/>
              <a:rect l="l" t="t" r="r" b="b"/>
              <a:pathLst>
                <a:path w="66" h="21" extrusionOk="0">
                  <a:moveTo>
                    <a:pt x="63" y="0"/>
                  </a:moveTo>
                  <a:cubicBezTo>
                    <a:pt x="36" y="0"/>
                    <a:pt x="36" y="0"/>
                    <a:pt x="36" y="0"/>
                  </a:cubicBezTo>
                  <a:cubicBezTo>
                    <a:pt x="34" y="0"/>
                    <a:pt x="33" y="2"/>
                    <a:pt x="33" y="4"/>
                  </a:cubicBezTo>
                  <a:cubicBezTo>
                    <a:pt x="33" y="7"/>
                    <a:pt x="33" y="7"/>
                    <a:pt x="33" y="7"/>
                  </a:cubicBezTo>
                  <a:cubicBezTo>
                    <a:pt x="20" y="7"/>
                    <a:pt x="20" y="7"/>
                    <a:pt x="20" y="7"/>
                  </a:cubicBezTo>
                  <a:cubicBezTo>
                    <a:pt x="20" y="4"/>
                    <a:pt x="20" y="4"/>
                    <a:pt x="20" y="4"/>
                  </a:cubicBezTo>
                  <a:cubicBezTo>
                    <a:pt x="20" y="2"/>
                    <a:pt x="19" y="0"/>
                    <a:pt x="17" y="0"/>
                  </a:cubicBezTo>
                  <a:cubicBezTo>
                    <a:pt x="3" y="0"/>
                    <a:pt x="3" y="0"/>
                    <a:pt x="3" y="0"/>
                  </a:cubicBezTo>
                  <a:cubicBezTo>
                    <a:pt x="1" y="0"/>
                    <a:pt x="0" y="2"/>
                    <a:pt x="0" y="4"/>
                  </a:cubicBezTo>
                  <a:cubicBezTo>
                    <a:pt x="0" y="18"/>
                    <a:pt x="0" y="18"/>
                    <a:pt x="0" y="18"/>
                  </a:cubicBezTo>
                  <a:cubicBezTo>
                    <a:pt x="0" y="20"/>
                    <a:pt x="1" y="21"/>
                    <a:pt x="3" y="21"/>
                  </a:cubicBezTo>
                  <a:cubicBezTo>
                    <a:pt x="17" y="21"/>
                    <a:pt x="17" y="21"/>
                    <a:pt x="17" y="21"/>
                  </a:cubicBezTo>
                  <a:cubicBezTo>
                    <a:pt x="19" y="21"/>
                    <a:pt x="20" y="20"/>
                    <a:pt x="20" y="18"/>
                  </a:cubicBezTo>
                  <a:cubicBezTo>
                    <a:pt x="20" y="14"/>
                    <a:pt x="20" y="14"/>
                    <a:pt x="20" y="14"/>
                  </a:cubicBezTo>
                  <a:cubicBezTo>
                    <a:pt x="33" y="14"/>
                    <a:pt x="33" y="14"/>
                    <a:pt x="33" y="14"/>
                  </a:cubicBezTo>
                  <a:cubicBezTo>
                    <a:pt x="33" y="18"/>
                    <a:pt x="33" y="18"/>
                    <a:pt x="33" y="18"/>
                  </a:cubicBezTo>
                  <a:cubicBezTo>
                    <a:pt x="33" y="20"/>
                    <a:pt x="34" y="21"/>
                    <a:pt x="36" y="21"/>
                  </a:cubicBezTo>
                  <a:cubicBezTo>
                    <a:pt x="63" y="21"/>
                    <a:pt x="63" y="21"/>
                    <a:pt x="63" y="21"/>
                  </a:cubicBezTo>
                  <a:cubicBezTo>
                    <a:pt x="64" y="21"/>
                    <a:pt x="66" y="20"/>
                    <a:pt x="66" y="18"/>
                  </a:cubicBezTo>
                  <a:cubicBezTo>
                    <a:pt x="66" y="4"/>
                    <a:pt x="66" y="4"/>
                    <a:pt x="66" y="4"/>
                  </a:cubicBezTo>
                  <a:cubicBezTo>
                    <a:pt x="66" y="2"/>
                    <a:pt x="64" y="0"/>
                    <a:pt x="63" y="0"/>
                  </a:cubicBezTo>
                  <a:close/>
                  <a:moveTo>
                    <a:pt x="13" y="14"/>
                  </a:moveTo>
                  <a:cubicBezTo>
                    <a:pt x="6" y="14"/>
                    <a:pt x="6" y="14"/>
                    <a:pt x="6" y="14"/>
                  </a:cubicBezTo>
                  <a:cubicBezTo>
                    <a:pt x="6" y="7"/>
                    <a:pt x="6" y="7"/>
                    <a:pt x="6" y="7"/>
                  </a:cubicBezTo>
                  <a:cubicBezTo>
                    <a:pt x="13" y="7"/>
                    <a:pt x="13" y="7"/>
                    <a:pt x="13" y="7"/>
                  </a:cubicBezTo>
                  <a:lnTo>
                    <a:pt x="13" y="14"/>
                  </a:lnTo>
                  <a:close/>
                  <a:moveTo>
                    <a:pt x="59" y="14"/>
                  </a:moveTo>
                  <a:cubicBezTo>
                    <a:pt x="40" y="14"/>
                    <a:pt x="40" y="14"/>
                    <a:pt x="40" y="14"/>
                  </a:cubicBezTo>
                  <a:cubicBezTo>
                    <a:pt x="40" y="7"/>
                    <a:pt x="40" y="7"/>
                    <a:pt x="40" y="7"/>
                  </a:cubicBezTo>
                  <a:cubicBezTo>
                    <a:pt x="59" y="7"/>
                    <a:pt x="59" y="7"/>
                    <a:pt x="59" y="7"/>
                  </a:cubicBezTo>
                  <a:lnTo>
                    <a:pt x="59" y="14"/>
                  </a:lnTo>
                  <a:close/>
                  <a:moveTo>
                    <a:pt x="59" y="14"/>
                  </a:moveTo>
                  <a:cubicBezTo>
                    <a:pt x="59" y="14"/>
                    <a:pt x="59" y="14"/>
                    <a:pt x="59" y="1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77" name="Google Shape;1377;p5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divide the content</a:t>
            </a:r>
            <a:endParaRPr dirty="0"/>
          </a:p>
        </p:txBody>
      </p:sp>
      <p:sp>
        <p:nvSpPr>
          <p:cNvPr id="1378" name="Google Shape;1378;p53"/>
          <p:cNvSpPr txBox="1">
            <a:spLocks noGrp="1"/>
          </p:cNvSpPr>
          <p:nvPr>
            <p:ph type="subTitle" idx="3"/>
          </p:nvPr>
        </p:nvSpPr>
        <p:spPr>
          <a:xfrm>
            <a:off x="1490350" y="2841412"/>
            <a:ext cx="2632200" cy="113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in the Solar System—it’s only a bit larger than the Moon</a:t>
            </a:r>
            <a:endParaRPr/>
          </a:p>
        </p:txBody>
      </p:sp>
      <p:sp>
        <p:nvSpPr>
          <p:cNvPr id="1379" name="Google Shape;1379;p53"/>
          <p:cNvSpPr txBox="1">
            <a:spLocks noGrp="1"/>
          </p:cNvSpPr>
          <p:nvPr>
            <p:ph type="subTitle" idx="1"/>
          </p:nvPr>
        </p:nvSpPr>
        <p:spPr>
          <a:xfrm>
            <a:off x="1490350" y="2470942"/>
            <a:ext cx="2632200" cy="50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380" name="Google Shape;1380;p53"/>
          <p:cNvSpPr txBox="1">
            <a:spLocks noGrp="1"/>
          </p:cNvSpPr>
          <p:nvPr>
            <p:ph type="subTitle" idx="2"/>
          </p:nvPr>
        </p:nvSpPr>
        <p:spPr>
          <a:xfrm>
            <a:off x="5021500" y="2470942"/>
            <a:ext cx="2632200" cy="50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Venus</a:t>
            </a:r>
            <a:endParaRPr/>
          </a:p>
        </p:txBody>
      </p:sp>
      <p:sp>
        <p:nvSpPr>
          <p:cNvPr id="1381" name="Google Shape;1381;p53"/>
          <p:cNvSpPr txBox="1">
            <a:spLocks noGrp="1"/>
          </p:cNvSpPr>
          <p:nvPr>
            <p:ph type="subTitle" idx="4"/>
          </p:nvPr>
        </p:nvSpPr>
        <p:spPr>
          <a:xfrm>
            <a:off x="5021501" y="2841412"/>
            <a:ext cx="2632200" cy="113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85"/>
        <p:cNvGrpSpPr/>
        <p:nvPr/>
      </p:nvGrpSpPr>
      <p:grpSpPr>
        <a:xfrm>
          <a:off x="0" y="0"/>
          <a:ext cx="0" cy="0"/>
          <a:chOff x="0" y="0"/>
          <a:chExt cx="0" cy="0"/>
        </a:xfrm>
      </p:grpSpPr>
      <p:grpSp>
        <p:nvGrpSpPr>
          <p:cNvPr id="1386" name="Google Shape;1386;p54"/>
          <p:cNvGrpSpPr/>
          <p:nvPr/>
        </p:nvGrpSpPr>
        <p:grpSpPr>
          <a:xfrm>
            <a:off x="1987282" y="1947492"/>
            <a:ext cx="411466" cy="379821"/>
            <a:chOff x="4748716" y="1652200"/>
            <a:chExt cx="353433" cy="331345"/>
          </a:xfrm>
        </p:grpSpPr>
        <p:sp>
          <p:nvSpPr>
            <p:cNvPr id="1387" name="Google Shape;1387;p54"/>
            <p:cNvSpPr/>
            <p:nvPr/>
          </p:nvSpPr>
          <p:spPr>
            <a:xfrm>
              <a:off x="4748716" y="1652200"/>
              <a:ext cx="353433" cy="331345"/>
            </a:xfrm>
            <a:custGeom>
              <a:avLst/>
              <a:gdLst/>
              <a:ahLst/>
              <a:cxnLst/>
              <a:rect l="l" t="t" r="r" b="b"/>
              <a:pathLst>
                <a:path w="128" h="120" extrusionOk="0">
                  <a:moveTo>
                    <a:pt x="116" y="49"/>
                  </a:moveTo>
                  <a:cubicBezTo>
                    <a:pt x="116" y="49"/>
                    <a:pt x="115" y="49"/>
                    <a:pt x="114" y="49"/>
                  </a:cubicBezTo>
                  <a:cubicBezTo>
                    <a:pt x="98" y="19"/>
                    <a:pt x="98" y="19"/>
                    <a:pt x="98" y="19"/>
                  </a:cubicBezTo>
                  <a:cubicBezTo>
                    <a:pt x="100" y="17"/>
                    <a:pt x="101" y="15"/>
                    <a:pt x="101" y="12"/>
                  </a:cubicBezTo>
                  <a:cubicBezTo>
                    <a:pt x="101" y="5"/>
                    <a:pt x="96" y="0"/>
                    <a:pt x="90" y="0"/>
                  </a:cubicBezTo>
                  <a:cubicBezTo>
                    <a:pt x="85" y="0"/>
                    <a:pt x="81" y="4"/>
                    <a:pt x="79" y="8"/>
                  </a:cubicBezTo>
                  <a:cubicBezTo>
                    <a:pt x="48" y="8"/>
                    <a:pt x="48" y="8"/>
                    <a:pt x="48" y="8"/>
                  </a:cubicBezTo>
                  <a:cubicBezTo>
                    <a:pt x="46" y="4"/>
                    <a:pt x="42" y="0"/>
                    <a:pt x="37" y="0"/>
                  </a:cubicBezTo>
                  <a:cubicBezTo>
                    <a:pt x="31" y="0"/>
                    <a:pt x="26" y="5"/>
                    <a:pt x="26" y="12"/>
                  </a:cubicBezTo>
                  <a:cubicBezTo>
                    <a:pt x="26" y="15"/>
                    <a:pt x="27" y="17"/>
                    <a:pt x="29" y="19"/>
                  </a:cubicBezTo>
                  <a:cubicBezTo>
                    <a:pt x="13" y="49"/>
                    <a:pt x="13" y="49"/>
                    <a:pt x="13" y="49"/>
                  </a:cubicBezTo>
                  <a:cubicBezTo>
                    <a:pt x="12" y="49"/>
                    <a:pt x="12" y="49"/>
                    <a:pt x="11" y="49"/>
                  </a:cubicBezTo>
                  <a:cubicBezTo>
                    <a:pt x="5" y="49"/>
                    <a:pt x="0" y="54"/>
                    <a:pt x="0" y="60"/>
                  </a:cubicBezTo>
                  <a:cubicBezTo>
                    <a:pt x="0" y="66"/>
                    <a:pt x="5" y="71"/>
                    <a:pt x="11" y="71"/>
                  </a:cubicBezTo>
                  <a:cubicBezTo>
                    <a:pt x="11" y="71"/>
                    <a:pt x="12" y="71"/>
                    <a:pt x="13" y="71"/>
                  </a:cubicBezTo>
                  <a:cubicBezTo>
                    <a:pt x="29" y="101"/>
                    <a:pt x="29" y="101"/>
                    <a:pt x="29" y="101"/>
                  </a:cubicBezTo>
                  <a:cubicBezTo>
                    <a:pt x="27" y="103"/>
                    <a:pt x="26" y="106"/>
                    <a:pt x="26" y="109"/>
                  </a:cubicBezTo>
                  <a:cubicBezTo>
                    <a:pt x="26" y="115"/>
                    <a:pt x="31" y="120"/>
                    <a:pt x="37" y="120"/>
                  </a:cubicBezTo>
                  <a:cubicBezTo>
                    <a:pt x="42" y="120"/>
                    <a:pt x="46" y="117"/>
                    <a:pt x="48" y="112"/>
                  </a:cubicBezTo>
                  <a:cubicBezTo>
                    <a:pt x="79" y="112"/>
                    <a:pt x="79" y="112"/>
                    <a:pt x="79" y="112"/>
                  </a:cubicBezTo>
                  <a:cubicBezTo>
                    <a:pt x="81" y="117"/>
                    <a:pt x="85" y="120"/>
                    <a:pt x="90" y="120"/>
                  </a:cubicBezTo>
                  <a:cubicBezTo>
                    <a:pt x="96" y="120"/>
                    <a:pt x="101" y="115"/>
                    <a:pt x="101" y="109"/>
                  </a:cubicBezTo>
                  <a:cubicBezTo>
                    <a:pt x="101" y="106"/>
                    <a:pt x="100" y="103"/>
                    <a:pt x="98" y="101"/>
                  </a:cubicBezTo>
                  <a:cubicBezTo>
                    <a:pt x="115" y="71"/>
                    <a:pt x="115" y="71"/>
                    <a:pt x="115" y="71"/>
                  </a:cubicBezTo>
                  <a:cubicBezTo>
                    <a:pt x="115" y="71"/>
                    <a:pt x="116" y="71"/>
                    <a:pt x="116" y="71"/>
                  </a:cubicBezTo>
                  <a:cubicBezTo>
                    <a:pt x="122" y="71"/>
                    <a:pt x="128" y="66"/>
                    <a:pt x="128" y="60"/>
                  </a:cubicBezTo>
                  <a:cubicBezTo>
                    <a:pt x="128" y="54"/>
                    <a:pt x="122" y="49"/>
                    <a:pt x="116" y="49"/>
                  </a:cubicBezTo>
                  <a:close/>
                  <a:moveTo>
                    <a:pt x="90" y="97"/>
                  </a:moveTo>
                  <a:cubicBezTo>
                    <a:pt x="85" y="97"/>
                    <a:pt x="81" y="101"/>
                    <a:pt x="79" y="105"/>
                  </a:cubicBezTo>
                  <a:cubicBezTo>
                    <a:pt x="48" y="105"/>
                    <a:pt x="48" y="105"/>
                    <a:pt x="48" y="105"/>
                  </a:cubicBezTo>
                  <a:cubicBezTo>
                    <a:pt x="46" y="101"/>
                    <a:pt x="42" y="97"/>
                    <a:pt x="37" y="97"/>
                  </a:cubicBezTo>
                  <a:cubicBezTo>
                    <a:pt x="37" y="97"/>
                    <a:pt x="36" y="97"/>
                    <a:pt x="35" y="98"/>
                  </a:cubicBezTo>
                  <a:cubicBezTo>
                    <a:pt x="19" y="68"/>
                    <a:pt x="19" y="68"/>
                    <a:pt x="19" y="68"/>
                  </a:cubicBezTo>
                  <a:cubicBezTo>
                    <a:pt x="21" y="66"/>
                    <a:pt x="22" y="63"/>
                    <a:pt x="22" y="60"/>
                  </a:cubicBezTo>
                  <a:cubicBezTo>
                    <a:pt x="22" y="57"/>
                    <a:pt x="21" y="55"/>
                    <a:pt x="19" y="53"/>
                  </a:cubicBezTo>
                  <a:cubicBezTo>
                    <a:pt x="35" y="23"/>
                    <a:pt x="35" y="23"/>
                    <a:pt x="35" y="23"/>
                  </a:cubicBezTo>
                  <a:cubicBezTo>
                    <a:pt x="36" y="23"/>
                    <a:pt x="37" y="23"/>
                    <a:pt x="37" y="23"/>
                  </a:cubicBezTo>
                  <a:cubicBezTo>
                    <a:pt x="42" y="23"/>
                    <a:pt x="46" y="20"/>
                    <a:pt x="48" y="15"/>
                  </a:cubicBezTo>
                  <a:cubicBezTo>
                    <a:pt x="79" y="15"/>
                    <a:pt x="79" y="15"/>
                    <a:pt x="79" y="15"/>
                  </a:cubicBezTo>
                  <a:cubicBezTo>
                    <a:pt x="81" y="20"/>
                    <a:pt x="85" y="23"/>
                    <a:pt x="90" y="23"/>
                  </a:cubicBezTo>
                  <a:cubicBezTo>
                    <a:pt x="90" y="23"/>
                    <a:pt x="91" y="23"/>
                    <a:pt x="92" y="23"/>
                  </a:cubicBezTo>
                  <a:cubicBezTo>
                    <a:pt x="108" y="53"/>
                    <a:pt x="108" y="53"/>
                    <a:pt x="108" y="53"/>
                  </a:cubicBezTo>
                  <a:cubicBezTo>
                    <a:pt x="106" y="55"/>
                    <a:pt x="105" y="57"/>
                    <a:pt x="105" y="60"/>
                  </a:cubicBezTo>
                  <a:cubicBezTo>
                    <a:pt x="105" y="63"/>
                    <a:pt x="106" y="66"/>
                    <a:pt x="108" y="68"/>
                  </a:cubicBezTo>
                  <a:cubicBezTo>
                    <a:pt x="92" y="98"/>
                    <a:pt x="92" y="98"/>
                    <a:pt x="92" y="98"/>
                  </a:cubicBezTo>
                  <a:cubicBezTo>
                    <a:pt x="91" y="97"/>
                    <a:pt x="90" y="97"/>
                    <a:pt x="90" y="97"/>
                  </a:cubicBezTo>
                  <a:close/>
                  <a:moveTo>
                    <a:pt x="90" y="8"/>
                  </a:moveTo>
                  <a:cubicBezTo>
                    <a:pt x="92" y="8"/>
                    <a:pt x="94" y="10"/>
                    <a:pt x="94" y="12"/>
                  </a:cubicBezTo>
                  <a:cubicBezTo>
                    <a:pt x="94" y="14"/>
                    <a:pt x="92" y="15"/>
                    <a:pt x="90" y="15"/>
                  </a:cubicBezTo>
                  <a:cubicBezTo>
                    <a:pt x="88" y="15"/>
                    <a:pt x="86" y="14"/>
                    <a:pt x="86" y="12"/>
                  </a:cubicBezTo>
                  <a:cubicBezTo>
                    <a:pt x="86" y="10"/>
                    <a:pt x="88" y="8"/>
                    <a:pt x="90" y="8"/>
                  </a:cubicBezTo>
                  <a:close/>
                  <a:moveTo>
                    <a:pt x="37" y="8"/>
                  </a:moveTo>
                  <a:cubicBezTo>
                    <a:pt x="39" y="8"/>
                    <a:pt x="41" y="10"/>
                    <a:pt x="41" y="12"/>
                  </a:cubicBezTo>
                  <a:cubicBezTo>
                    <a:pt x="41" y="14"/>
                    <a:pt x="39" y="15"/>
                    <a:pt x="37" y="15"/>
                  </a:cubicBezTo>
                  <a:cubicBezTo>
                    <a:pt x="35" y="15"/>
                    <a:pt x="34" y="14"/>
                    <a:pt x="34" y="12"/>
                  </a:cubicBezTo>
                  <a:cubicBezTo>
                    <a:pt x="34" y="10"/>
                    <a:pt x="35" y="8"/>
                    <a:pt x="37" y="8"/>
                  </a:cubicBezTo>
                  <a:close/>
                  <a:moveTo>
                    <a:pt x="7" y="60"/>
                  </a:moveTo>
                  <a:cubicBezTo>
                    <a:pt x="7" y="58"/>
                    <a:pt x="9" y="56"/>
                    <a:pt x="11" y="56"/>
                  </a:cubicBezTo>
                  <a:cubicBezTo>
                    <a:pt x="13" y="56"/>
                    <a:pt x="15" y="58"/>
                    <a:pt x="15" y="60"/>
                  </a:cubicBezTo>
                  <a:cubicBezTo>
                    <a:pt x="15" y="62"/>
                    <a:pt x="13" y="64"/>
                    <a:pt x="11" y="64"/>
                  </a:cubicBezTo>
                  <a:cubicBezTo>
                    <a:pt x="9" y="64"/>
                    <a:pt x="7" y="62"/>
                    <a:pt x="7" y="60"/>
                  </a:cubicBezTo>
                  <a:close/>
                  <a:moveTo>
                    <a:pt x="37" y="112"/>
                  </a:moveTo>
                  <a:cubicBezTo>
                    <a:pt x="35" y="112"/>
                    <a:pt x="34" y="111"/>
                    <a:pt x="34" y="109"/>
                  </a:cubicBezTo>
                  <a:cubicBezTo>
                    <a:pt x="34" y="107"/>
                    <a:pt x="35" y="105"/>
                    <a:pt x="37" y="105"/>
                  </a:cubicBezTo>
                  <a:cubicBezTo>
                    <a:pt x="39" y="105"/>
                    <a:pt x="41" y="107"/>
                    <a:pt x="41" y="109"/>
                  </a:cubicBezTo>
                  <a:cubicBezTo>
                    <a:pt x="41" y="111"/>
                    <a:pt x="39" y="112"/>
                    <a:pt x="37" y="112"/>
                  </a:cubicBezTo>
                  <a:close/>
                  <a:moveTo>
                    <a:pt x="90" y="112"/>
                  </a:moveTo>
                  <a:cubicBezTo>
                    <a:pt x="88" y="112"/>
                    <a:pt x="86" y="111"/>
                    <a:pt x="86" y="109"/>
                  </a:cubicBezTo>
                  <a:cubicBezTo>
                    <a:pt x="86" y="107"/>
                    <a:pt x="88" y="105"/>
                    <a:pt x="90" y="105"/>
                  </a:cubicBezTo>
                  <a:cubicBezTo>
                    <a:pt x="92" y="105"/>
                    <a:pt x="94" y="107"/>
                    <a:pt x="94" y="109"/>
                  </a:cubicBezTo>
                  <a:cubicBezTo>
                    <a:pt x="94" y="111"/>
                    <a:pt x="92" y="112"/>
                    <a:pt x="90" y="112"/>
                  </a:cubicBezTo>
                  <a:close/>
                  <a:moveTo>
                    <a:pt x="116" y="64"/>
                  </a:moveTo>
                  <a:cubicBezTo>
                    <a:pt x="114" y="64"/>
                    <a:pt x="113" y="62"/>
                    <a:pt x="113" y="60"/>
                  </a:cubicBezTo>
                  <a:cubicBezTo>
                    <a:pt x="113" y="58"/>
                    <a:pt x="114" y="56"/>
                    <a:pt x="116" y="56"/>
                  </a:cubicBezTo>
                  <a:cubicBezTo>
                    <a:pt x="118" y="56"/>
                    <a:pt x="120" y="58"/>
                    <a:pt x="120" y="60"/>
                  </a:cubicBezTo>
                  <a:cubicBezTo>
                    <a:pt x="120" y="62"/>
                    <a:pt x="118" y="64"/>
                    <a:pt x="116" y="64"/>
                  </a:cubicBezTo>
                  <a:close/>
                  <a:moveTo>
                    <a:pt x="116" y="64"/>
                  </a:moveTo>
                  <a:cubicBezTo>
                    <a:pt x="116" y="64"/>
                    <a:pt x="116" y="64"/>
                    <a:pt x="116" y="6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54"/>
            <p:cNvSpPr/>
            <p:nvPr/>
          </p:nvSpPr>
          <p:spPr>
            <a:xfrm>
              <a:off x="4847538" y="1731258"/>
              <a:ext cx="154627" cy="172067"/>
            </a:xfrm>
            <a:custGeom>
              <a:avLst/>
              <a:gdLst/>
              <a:ahLst/>
              <a:cxnLst/>
              <a:rect l="l" t="t" r="r" b="b"/>
              <a:pathLst>
                <a:path w="56" h="62" extrusionOk="0">
                  <a:moveTo>
                    <a:pt x="46" y="3"/>
                  </a:moveTo>
                  <a:cubicBezTo>
                    <a:pt x="41" y="1"/>
                    <a:pt x="34" y="0"/>
                    <a:pt x="28" y="0"/>
                  </a:cubicBezTo>
                  <a:cubicBezTo>
                    <a:pt x="21" y="0"/>
                    <a:pt x="14" y="1"/>
                    <a:pt x="9" y="3"/>
                  </a:cubicBezTo>
                  <a:cubicBezTo>
                    <a:pt x="1" y="6"/>
                    <a:pt x="0" y="11"/>
                    <a:pt x="0" y="13"/>
                  </a:cubicBezTo>
                  <a:cubicBezTo>
                    <a:pt x="0" y="49"/>
                    <a:pt x="0" y="49"/>
                    <a:pt x="0" y="49"/>
                  </a:cubicBezTo>
                  <a:cubicBezTo>
                    <a:pt x="0" y="51"/>
                    <a:pt x="1" y="56"/>
                    <a:pt x="9" y="59"/>
                  </a:cubicBezTo>
                  <a:cubicBezTo>
                    <a:pt x="14" y="61"/>
                    <a:pt x="21" y="62"/>
                    <a:pt x="28" y="62"/>
                  </a:cubicBezTo>
                  <a:cubicBezTo>
                    <a:pt x="35" y="62"/>
                    <a:pt x="41" y="61"/>
                    <a:pt x="46" y="59"/>
                  </a:cubicBezTo>
                  <a:cubicBezTo>
                    <a:pt x="54" y="56"/>
                    <a:pt x="56" y="51"/>
                    <a:pt x="56" y="49"/>
                  </a:cubicBezTo>
                  <a:cubicBezTo>
                    <a:pt x="56" y="49"/>
                    <a:pt x="56" y="13"/>
                    <a:pt x="56" y="13"/>
                  </a:cubicBezTo>
                  <a:cubicBezTo>
                    <a:pt x="56" y="11"/>
                    <a:pt x="54" y="6"/>
                    <a:pt x="46" y="3"/>
                  </a:cubicBezTo>
                  <a:close/>
                  <a:moveTo>
                    <a:pt x="48" y="31"/>
                  </a:moveTo>
                  <a:cubicBezTo>
                    <a:pt x="48" y="31"/>
                    <a:pt x="47" y="32"/>
                    <a:pt x="43" y="34"/>
                  </a:cubicBezTo>
                  <a:cubicBezTo>
                    <a:pt x="39" y="35"/>
                    <a:pt x="33" y="36"/>
                    <a:pt x="28" y="36"/>
                  </a:cubicBezTo>
                  <a:cubicBezTo>
                    <a:pt x="22" y="36"/>
                    <a:pt x="16" y="35"/>
                    <a:pt x="12" y="34"/>
                  </a:cubicBezTo>
                  <a:cubicBezTo>
                    <a:pt x="8" y="32"/>
                    <a:pt x="7" y="31"/>
                    <a:pt x="7" y="31"/>
                  </a:cubicBezTo>
                  <a:cubicBezTo>
                    <a:pt x="7" y="22"/>
                    <a:pt x="7" y="22"/>
                    <a:pt x="7" y="22"/>
                  </a:cubicBezTo>
                  <a:cubicBezTo>
                    <a:pt x="8" y="23"/>
                    <a:pt x="8" y="23"/>
                    <a:pt x="9" y="23"/>
                  </a:cubicBezTo>
                  <a:cubicBezTo>
                    <a:pt x="14" y="25"/>
                    <a:pt x="21" y="26"/>
                    <a:pt x="28" y="26"/>
                  </a:cubicBezTo>
                  <a:cubicBezTo>
                    <a:pt x="34" y="26"/>
                    <a:pt x="41" y="25"/>
                    <a:pt x="46" y="23"/>
                  </a:cubicBezTo>
                  <a:cubicBezTo>
                    <a:pt x="47" y="23"/>
                    <a:pt x="47" y="23"/>
                    <a:pt x="48" y="22"/>
                  </a:cubicBezTo>
                  <a:lnTo>
                    <a:pt x="48" y="31"/>
                  </a:lnTo>
                  <a:close/>
                  <a:moveTo>
                    <a:pt x="12" y="10"/>
                  </a:moveTo>
                  <a:cubicBezTo>
                    <a:pt x="16" y="8"/>
                    <a:pt x="22" y="8"/>
                    <a:pt x="28" y="8"/>
                  </a:cubicBezTo>
                  <a:cubicBezTo>
                    <a:pt x="33" y="8"/>
                    <a:pt x="39" y="8"/>
                    <a:pt x="43" y="10"/>
                  </a:cubicBezTo>
                  <a:cubicBezTo>
                    <a:pt x="47" y="11"/>
                    <a:pt x="48" y="13"/>
                    <a:pt x="48" y="13"/>
                  </a:cubicBezTo>
                  <a:cubicBezTo>
                    <a:pt x="48" y="14"/>
                    <a:pt x="47" y="15"/>
                    <a:pt x="43" y="17"/>
                  </a:cubicBezTo>
                  <a:cubicBezTo>
                    <a:pt x="39" y="18"/>
                    <a:pt x="33" y="19"/>
                    <a:pt x="28" y="19"/>
                  </a:cubicBezTo>
                  <a:cubicBezTo>
                    <a:pt x="22" y="19"/>
                    <a:pt x="16" y="18"/>
                    <a:pt x="12" y="17"/>
                  </a:cubicBezTo>
                  <a:cubicBezTo>
                    <a:pt x="8" y="15"/>
                    <a:pt x="7" y="14"/>
                    <a:pt x="7" y="13"/>
                  </a:cubicBezTo>
                  <a:cubicBezTo>
                    <a:pt x="7" y="13"/>
                    <a:pt x="8" y="11"/>
                    <a:pt x="12" y="10"/>
                  </a:cubicBezTo>
                  <a:close/>
                  <a:moveTo>
                    <a:pt x="43" y="52"/>
                  </a:moveTo>
                  <a:cubicBezTo>
                    <a:pt x="39" y="54"/>
                    <a:pt x="33" y="55"/>
                    <a:pt x="28" y="55"/>
                  </a:cubicBezTo>
                  <a:cubicBezTo>
                    <a:pt x="22" y="55"/>
                    <a:pt x="16" y="54"/>
                    <a:pt x="12" y="52"/>
                  </a:cubicBezTo>
                  <a:cubicBezTo>
                    <a:pt x="8" y="51"/>
                    <a:pt x="7" y="49"/>
                    <a:pt x="7" y="49"/>
                  </a:cubicBezTo>
                  <a:cubicBezTo>
                    <a:pt x="7" y="40"/>
                    <a:pt x="7" y="40"/>
                    <a:pt x="7" y="40"/>
                  </a:cubicBezTo>
                  <a:cubicBezTo>
                    <a:pt x="8" y="40"/>
                    <a:pt x="8" y="41"/>
                    <a:pt x="9" y="41"/>
                  </a:cubicBezTo>
                  <a:cubicBezTo>
                    <a:pt x="14" y="43"/>
                    <a:pt x="21" y="44"/>
                    <a:pt x="28" y="44"/>
                  </a:cubicBezTo>
                  <a:cubicBezTo>
                    <a:pt x="35" y="44"/>
                    <a:pt x="41" y="43"/>
                    <a:pt x="46" y="41"/>
                  </a:cubicBezTo>
                  <a:cubicBezTo>
                    <a:pt x="47" y="41"/>
                    <a:pt x="47" y="40"/>
                    <a:pt x="48" y="40"/>
                  </a:cubicBezTo>
                  <a:cubicBezTo>
                    <a:pt x="48" y="49"/>
                    <a:pt x="48" y="49"/>
                    <a:pt x="48" y="49"/>
                  </a:cubicBezTo>
                  <a:cubicBezTo>
                    <a:pt x="48" y="49"/>
                    <a:pt x="47" y="51"/>
                    <a:pt x="43" y="52"/>
                  </a:cubicBezTo>
                  <a:close/>
                  <a:moveTo>
                    <a:pt x="43" y="52"/>
                  </a:moveTo>
                  <a:cubicBezTo>
                    <a:pt x="43" y="52"/>
                    <a:pt x="43" y="52"/>
                    <a:pt x="43" y="5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89" name="Google Shape;1389;p54"/>
          <p:cNvSpPr/>
          <p:nvPr/>
        </p:nvSpPr>
        <p:spPr>
          <a:xfrm>
            <a:off x="6745244" y="1931675"/>
            <a:ext cx="411480" cy="411480"/>
          </a:xfrm>
          <a:custGeom>
            <a:avLst/>
            <a:gdLst/>
            <a:ahLst/>
            <a:cxnLst/>
            <a:rect l="l" t="t" r="r" b="b"/>
            <a:pathLst>
              <a:path w="119" h="120" extrusionOk="0">
                <a:moveTo>
                  <a:pt x="119" y="7"/>
                </a:moveTo>
                <a:cubicBezTo>
                  <a:pt x="119" y="4"/>
                  <a:pt x="116" y="0"/>
                  <a:pt x="112" y="0"/>
                </a:cubicBezTo>
                <a:cubicBezTo>
                  <a:pt x="94" y="0"/>
                  <a:pt x="94" y="0"/>
                  <a:pt x="94" y="0"/>
                </a:cubicBezTo>
                <a:cubicBezTo>
                  <a:pt x="90" y="0"/>
                  <a:pt x="87" y="4"/>
                  <a:pt x="87" y="7"/>
                </a:cubicBezTo>
                <a:cubicBezTo>
                  <a:pt x="87" y="14"/>
                  <a:pt x="87" y="14"/>
                  <a:pt x="87" y="14"/>
                </a:cubicBezTo>
                <a:cubicBezTo>
                  <a:pt x="87" y="16"/>
                  <a:pt x="87" y="17"/>
                  <a:pt x="88" y="18"/>
                </a:cubicBezTo>
                <a:cubicBezTo>
                  <a:pt x="87" y="19"/>
                  <a:pt x="87" y="20"/>
                  <a:pt x="87" y="21"/>
                </a:cubicBezTo>
                <a:cubicBezTo>
                  <a:pt x="87" y="28"/>
                  <a:pt x="87" y="28"/>
                  <a:pt x="87" y="28"/>
                </a:cubicBezTo>
                <a:cubicBezTo>
                  <a:pt x="87" y="32"/>
                  <a:pt x="90" y="35"/>
                  <a:pt x="94" y="35"/>
                </a:cubicBezTo>
                <a:cubicBezTo>
                  <a:pt x="100" y="35"/>
                  <a:pt x="100" y="35"/>
                  <a:pt x="100" y="35"/>
                </a:cubicBezTo>
                <a:cubicBezTo>
                  <a:pt x="100" y="42"/>
                  <a:pt x="100" y="42"/>
                  <a:pt x="100" y="42"/>
                </a:cubicBezTo>
                <a:cubicBezTo>
                  <a:pt x="85" y="42"/>
                  <a:pt x="85" y="42"/>
                  <a:pt x="85" y="42"/>
                </a:cubicBezTo>
                <a:cubicBezTo>
                  <a:pt x="85" y="39"/>
                  <a:pt x="83" y="36"/>
                  <a:pt x="77" y="34"/>
                </a:cubicBezTo>
                <a:cubicBezTo>
                  <a:pt x="72" y="32"/>
                  <a:pt x="66" y="31"/>
                  <a:pt x="59" y="31"/>
                </a:cubicBezTo>
                <a:cubicBezTo>
                  <a:pt x="53" y="31"/>
                  <a:pt x="47" y="32"/>
                  <a:pt x="42" y="34"/>
                </a:cubicBezTo>
                <a:cubicBezTo>
                  <a:pt x="36" y="36"/>
                  <a:pt x="34" y="39"/>
                  <a:pt x="33" y="42"/>
                </a:cubicBezTo>
                <a:cubicBezTo>
                  <a:pt x="19" y="42"/>
                  <a:pt x="19" y="42"/>
                  <a:pt x="19" y="42"/>
                </a:cubicBezTo>
                <a:cubicBezTo>
                  <a:pt x="19" y="35"/>
                  <a:pt x="19" y="35"/>
                  <a:pt x="19" y="35"/>
                </a:cubicBezTo>
                <a:cubicBezTo>
                  <a:pt x="25" y="35"/>
                  <a:pt x="25" y="35"/>
                  <a:pt x="25" y="35"/>
                </a:cubicBezTo>
                <a:cubicBezTo>
                  <a:pt x="28" y="35"/>
                  <a:pt x="32" y="32"/>
                  <a:pt x="32" y="28"/>
                </a:cubicBezTo>
                <a:cubicBezTo>
                  <a:pt x="32" y="21"/>
                  <a:pt x="32" y="21"/>
                  <a:pt x="32" y="21"/>
                </a:cubicBezTo>
                <a:cubicBezTo>
                  <a:pt x="32" y="20"/>
                  <a:pt x="31" y="19"/>
                  <a:pt x="31" y="18"/>
                </a:cubicBezTo>
                <a:cubicBezTo>
                  <a:pt x="31" y="17"/>
                  <a:pt x="32" y="16"/>
                  <a:pt x="32" y="14"/>
                </a:cubicBezTo>
                <a:cubicBezTo>
                  <a:pt x="32" y="7"/>
                  <a:pt x="32" y="7"/>
                  <a:pt x="32" y="7"/>
                </a:cubicBezTo>
                <a:cubicBezTo>
                  <a:pt x="32" y="4"/>
                  <a:pt x="28" y="0"/>
                  <a:pt x="25" y="0"/>
                </a:cubicBezTo>
                <a:cubicBezTo>
                  <a:pt x="7" y="0"/>
                  <a:pt x="7" y="0"/>
                  <a:pt x="7" y="0"/>
                </a:cubicBezTo>
                <a:cubicBezTo>
                  <a:pt x="3" y="0"/>
                  <a:pt x="0" y="4"/>
                  <a:pt x="0" y="7"/>
                </a:cubicBezTo>
                <a:cubicBezTo>
                  <a:pt x="0" y="14"/>
                  <a:pt x="0" y="14"/>
                  <a:pt x="0" y="14"/>
                </a:cubicBezTo>
                <a:cubicBezTo>
                  <a:pt x="0" y="16"/>
                  <a:pt x="0" y="17"/>
                  <a:pt x="1" y="18"/>
                </a:cubicBezTo>
                <a:cubicBezTo>
                  <a:pt x="0" y="19"/>
                  <a:pt x="0" y="20"/>
                  <a:pt x="0" y="21"/>
                </a:cubicBezTo>
                <a:cubicBezTo>
                  <a:pt x="0" y="28"/>
                  <a:pt x="0" y="28"/>
                  <a:pt x="0" y="28"/>
                </a:cubicBezTo>
                <a:cubicBezTo>
                  <a:pt x="0" y="32"/>
                  <a:pt x="3" y="35"/>
                  <a:pt x="7" y="35"/>
                </a:cubicBezTo>
                <a:cubicBezTo>
                  <a:pt x="12" y="35"/>
                  <a:pt x="12" y="35"/>
                  <a:pt x="12" y="35"/>
                </a:cubicBezTo>
                <a:cubicBezTo>
                  <a:pt x="12" y="45"/>
                  <a:pt x="12" y="45"/>
                  <a:pt x="12" y="45"/>
                </a:cubicBezTo>
                <a:cubicBezTo>
                  <a:pt x="12" y="47"/>
                  <a:pt x="14" y="49"/>
                  <a:pt x="16" y="49"/>
                </a:cubicBezTo>
                <a:cubicBezTo>
                  <a:pt x="33" y="49"/>
                  <a:pt x="33" y="49"/>
                  <a:pt x="33" y="49"/>
                </a:cubicBezTo>
                <a:cubicBezTo>
                  <a:pt x="33" y="72"/>
                  <a:pt x="33" y="72"/>
                  <a:pt x="33" y="72"/>
                </a:cubicBezTo>
                <a:cubicBezTo>
                  <a:pt x="16" y="72"/>
                  <a:pt x="16" y="72"/>
                  <a:pt x="16" y="72"/>
                </a:cubicBezTo>
                <a:cubicBezTo>
                  <a:pt x="14" y="72"/>
                  <a:pt x="12" y="73"/>
                  <a:pt x="12" y="75"/>
                </a:cubicBezTo>
                <a:cubicBezTo>
                  <a:pt x="12" y="85"/>
                  <a:pt x="12" y="85"/>
                  <a:pt x="12" y="85"/>
                </a:cubicBezTo>
                <a:cubicBezTo>
                  <a:pt x="7" y="85"/>
                  <a:pt x="7" y="85"/>
                  <a:pt x="7" y="85"/>
                </a:cubicBezTo>
                <a:cubicBezTo>
                  <a:pt x="3" y="85"/>
                  <a:pt x="0" y="88"/>
                  <a:pt x="0" y="92"/>
                </a:cubicBezTo>
                <a:cubicBezTo>
                  <a:pt x="0" y="99"/>
                  <a:pt x="0" y="99"/>
                  <a:pt x="0" y="99"/>
                </a:cubicBezTo>
                <a:cubicBezTo>
                  <a:pt x="0" y="100"/>
                  <a:pt x="0" y="101"/>
                  <a:pt x="1" y="102"/>
                </a:cubicBezTo>
                <a:cubicBezTo>
                  <a:pt x="0" y="103"/>
                  <a:pt x="0" y="105"/>
                  <a:pt x="0" y="106"/>
                </a:cubicBezTo>
                <a:cubicBezTo>
                  <a:pt x="0" y="113"/>
                  <a:pt x="0" y="113"/>
                  <a:pt x="0" y="113"/>
                </a:cubicBezTo>
                <a:cubicBezTo>
                  <a:pt x="0" y="117"/>
                  <a:pt x="3" y="120"/>
                  <a:pt x="7" y="120"/>
                </a:cubicBezTo>
                <a:cubicBezTo>
                  <a:pt x="25" y="120"/>
                  <a:pt x="25" y="120"/>
                  <a:pt x="25" y="120"/>
                </a:cubicBezTo>
                <a:cubicBezTo>
                  <a:pt x="28" y="120"/>
                  <a:pt x="32" y="117"/>
                  <a:pt x="32" y="113"/>
                </a:cubicBezTo>
                <a:cubicBezTo>
                  <a:pt x="32" y="106"/>
                  <a:pt x="32" y="106"/>
                  <a:pt x="32" y="106"/>
                </a:cubicBezTo>
                <a:cubicBezTo>
                  <a:pt x="32" y="105"/>
                  <a:pt x="31" y="103"/>
                  <a:pt x="31" y="102"/>
                </a:cubicBezTo>
                <a:cubicBezTo>
                  <a:pt x="31" y="101"/>
                  <a:pt x="32" y="100"/>
                  <a:pt x="32" y="99"/>
                </a:cubicBezTo>
                <a:cubicBezTo>
                  <a:pt x="32" y="92"/>
                  <a:pt x="32" y="92"/>
                  <a:pt x="32" y="92"/>
                </a:cubicBezTo>
                <a:cubicBezTo>
                  <a:pt x="32" y="88"/>
                  <a:pt x="28" y="85"/>
                  <a:pt x="25" y="85"/>
                </a:cubicBezTo>
                <a:cubicBezTo>
                  <a:pt x="19" y="85"/>
                  <a:pt x="19" y="85"/>
                  <a:pt x="19" y="85"/>
                </a:cubicBezTo>
                <a:cubicBezTo>
                  <a:pt x="19" y="79"/>
                  <a:pt x="19" y="79"/>
                  <a:pt x="19" y="79"/>
                </a:cubicBezTo>
                <a:cubicBezTo>
                  <a:pt x="33" y="79"/>
                  <a:pt x="33" y="79"/>
                  <a:pt x="33" y="79"/>
                </a:cubicBezTo>
                <a:cubicBezTo>
                  <a:pt x="34" y="81"/>
                  <a:pt x="36" y="84"/>
                  <a:pt x="42" y="86"/>
                </a:cubicBezTo>
                <a:cubicBezTo>
                  <a:pt x="47" y="88"/>
                  <a:pt x="53" y="89"/>
                  <a:pt x="59" y="89"/>
                </a:cubicBezTo>
                <a:cubicBezTo>
                  <a:pt x="66" y="89"/>
                  <a:pt x="72" y="88"/>
                  <a:pt x="77" y="86"/>
                </a:cubicBezTo>
                <a:cubicBezTo>
                  <a:pt x="83" y="84"/>
                  <a:pt x="85" y="81"/>
                  <a:pt x="85" y="79"/>
                </a:cubicBezTo>
                <a:cubicBezTo>
                  <a:pt x="100" y="79"/>
                  <a:pt x="100" y="79"/>
                  <a:pt x="100" y="79"/>
                </a:cubicBezTo>
                <a:cubicBezTo>
                  <a:pt x="100" y="85"/>
                  <a:pt x="100" y="85"/>
                  <a:pt x="100" y="85"/>
                </a:cubicBezTo>
                <a:cubicBezTo>
                  <a:pt x="94" y="85"/>
                  <a:pt x="94" y="85"/>
                  <a:pt x="94" y="85"/>
                </a:cubicBezTo>
                <a:cubicBezTo>
                  <a:pt x="90" y="85"/>
                  <a:pt x="87" y="88"/>
                  <a:pt x="87" y="92"/>
                </a:cubicBezTo>
                <a:cubicBezTo>
                  <a:pt x="87" y="99"/>
                  <a:pt x="87" y="99"/>
                  <a:pt x="87" y="99"/>
                </a:cubicBezTo>
                <a:cubicBezTo>
                  <a:pt x="87" y="100"/>
                  <a:pt x="87" y="101"/>
                  <a:pt x="88" y="102"/>
                </a:cubicBezTo>
                <a:cubicBezTo>
                  <a:pt x="87" y="103"/>
                  <a:pt x="87" y="105"/>
                  <a:pt x="87" y="106"/>
                </a:cubicBezTo>
                <a:cubicBezTo>
                  <a:pt x="87" y="113"/>
                  <a:pt x="87" y="113"/>
                  <a:pt x="87" y="113"/>
                </a:cubicBezTo>
                <a:cubicBezTo>
                  <a:pt x="87" y="117"/>
                  <a:pt x="90" y="120"/>
                  <a:pt x="94" y="120"/>
                </a:cubicBezTo>
                <a:cubicBezTo>
                  <a:pt x="112" y="120"/>
                  <a:pt x="112" y="120"/>
                  <a:pt x="112" y="120"/>
                </a:cubicBezTo>
                <a:cubicBezTo>
                  <a:pt x="116" y="120"/>
                  <a:pt x="119" y="117"/>
                  <a:pt x="119" y="113"/>
                </a:cubicBezTo>
                <a:cubicBezTo>
                  <a:pt x="119" y="106"/>
                  <a:pt x="119" y="106"/>
                  <a:pt x="119" y="106"/>
                </a:cubicBezTo>
                <a:cubicBezTo>
                  <a:pt x="119" y="105"/>
                  <a:pt x="119" y="103"/>
                  <a:pt x="118" y="102"/>
                </a:cubicBezTo>
                <a:cubicBezTo>
                  <a:pt x="119" y="101"/>
                  <a:pt x="119" y="100"/>
                  <a:pt x="119" y="99"/>
                </a:cubicBezTo>
                <a:cubicBezTo>
                  <a:pt x="119" y="92"/>
                  <a:pt x="119" y="92"/>
                  <a:pt x="119" y="92"/>
                </a:cubicBezTo>
                <a:cubicBezTo>
                  <a:pt x="119" y="88"/>
                  <a:pt x="116" y="85"/>
                  <a:pt x="112" y="85"/>
                </a:cubicBezTo>
                <a:cubicBezTo>
                  <a:pt x="107" y="85"/>
                  <a:pt x="107" y="85"/>
                  <a:pt x="107" y="85"/>
                </a:cubicBezTo>
                <a:cubicBezTo>
                  <a:pt x="107" y="75"/>
                  <a:pt x="107" y="75"/>
                  <a:pt x="107" y="75"/>
                </a:cubicBezTo>
                <a:cubicBezTo>
                  <a:pt x="107" y="73"/>
                  <a:pt x="105" y="72"/>
                  <a:pt x="103" y="72"/>
                </a:cubicBezTo>
                <a:cubicBezTo>
                  <a:pt x="86" y="72"/>
                  <a:pt x="86" y="72"/>
                  <a:pt x="86" y="72"/>
                </a:cubicBezTo>
                <a:cubicBezTo>
                  <a:pt x="86" y="49"/>
                  <a:pt x="86" y="49"/>
                  <a:pt x="86" y="49"/>
                </a:cubicBezTo>
                <a:cubicBezTo>
                  <a:pt x="103" y="49"/>
                  <a:pt x="103" y="49"/>
                  <a:pt x="103" y="49"/>
                </a:cubicBezTo>
                <a:cubicBezTo>
                  <a:pt x="105" y="49"/>
                  <a:pt x="107" y="47"/>
                  <a:pt x="107" y="45"/>
                </a:cubicBezTo>
                <a:cubicBezTo>
                  <a:pt x="107" y="35"/>
                  <a:pt x="107" y="35"/>
                  <a:pt x="107" y="35"/>
                </a:cubicBezTo>
                <a:cubicBezTo>
                  <a:pt x="112" y="35"/>
                  <a:pt x="112" y="35"/>
                  <a:pt x="112" y="35"/>
                </a:cubicBezTo>
                <a:cubicBezTo>
                  <a:pt x="116" y="35"/>
                  <a:pt x="119" y="32"/>
                  <a:pt x="119" y="28"/>
                </a:cubicBezTo>
                <a:cubicBezTo>
                  <a:pt x="119" y="21"/>
                  <a:pt x="119" y="21"/>
                  <a:pt x="119" y="21"/>
                </a:cubicBezTo>
                <a:cubicBezTo>
                  <a:pt x="119" y="20"/>
                  <a:pt x="119" y="19"/>
                  <a:pt x="118" y="18"/>
                </a:cubicBezTo>
                <a:cubicBezTo>
                  <a:pt x="119" y="17"/>
                  <a:pt x="119" y="16"/>
                  <a:pt x="119" y="14"/>
                </a:cubicBezTo>
                <a:lnTo>
                  <a:pt x="119" y="7"/>
                </a:lnTo>
                <a:close/>
                <a:moveTo>
                  <a:pt x="25" y="7"/>
                </a:moveTo>
                <a:cubicBezTo>
                  <a:pt x="25" y="14"/>
                  <a:pt x="25" y="14"/>
                  <a:pt x="25" y="14"/>
                </a:cubicBezTo>
                <a:cubicBezTo>
                  <a:pt x="7" y="14"/>
                  <a:pt x="7" y="14"/>
                  <a:pt x="7" y="14"/>
                </a:cubicBezTo>
                <a:cubicBezTo>
                  <a:pt x="7" y="7"/>
                  <a:pt x="7" y="7"/>
                  <a:pt x="7" y="7"/>
                </a:cubicBezTo>
                <a:lnTo>
                  <a:pt x="25" y="7"/>
                </a:lnTo>
                <a:close/>
                <a:moveTo>
                  <a:pt x="7" y="21"/>
                </a:moveTo>
                <a:cubicBezTo>
                  <a:pt x="25" y="21"/>
                  <a:pt x="25" y="21"/>
                  <a:pt x="25" y="21"/>
                </a:cubicBezTo>
                <a:cubicBezTo>
                  <a:pt x="25" y="28"/>
                  <a:pt x="25" y="28"/>
                  <a:pt x="25" y="28"/>
                </a:cubicBezTo>
                <a:cubicBezTo>
                  <a:pt x="7" y="28"/>
                  <a:pt x="7" y="28"/>
                  <a:pt x="7" y="28"/>
                </a:cubicBezTo>
                <a:lnTo>
                  <a:pt x="7" y="21"/>
                </a:lnTo>
                <a:close/>
                <a:moveTo>
                  <a:pt x="25" y="113"/>
                </a:moveTo>
                <a:cubicBezTo>
                  <a:pt x="7" y="113"/>
                  <a:pt x="7" y="113"/>
                  <a:pt x="7" y="113"/>
                </a:cubicBezTo>
                <a:cubicBezTo>
                  <a:pt x="7" y="106"/>
                  <a:pt x="7" y="106"/>
                  <a:pt x="7" y="106"/>
                </a:cubicBezTo>
                <a:cubicBezTo>
                  <a:pt x="25" y="106"/>
                  <a:pt x="25" y="106"/>
                  <a:pt x="25" y="106"/>
                </a:cubicBezTo>
                <a:lnTo>
                  <a:pt x="25" y="113"/>
                </a:lnTo>
                <a:close/>
                <a:moveTo>
                  <a:pt x="25" y="99"/>
                </a:moveTo>
                <a:cubicBezTo>
                  <a:pt x="7" y="99"/>
                  <a:pt x="7" y="99"/>
                  <a:pt x="7" y="99"/>
                </a:cubicBezTo>
                <a:cubicBezTo>
                  <a:pt x="7" y="92"/>
                  <a:pt x="7" y="92"/>
                  <a:pt x="7" y="92"/>
                </a:cubicBezTo>
                <a:cubicBezTo>
                  <a:pt x="25" y="92"/>
                  <a:pt x="25" y="92"/>
                  <a:pt x="25" y="92"/>
                </a:cubicBezTo>
                <a:lnTo>
                  <a:pt x="25" y="99"/>
                </a:lnTo>
                <a:close/>
                <a:moveTo>
                  <a:pt x="112" y="113"/>
                </a:moveTo>
                <a:cubicBezTo>
                  <a:pt x="94" y="113"/>
                  <a:pt x="94" y="113"/>
                  <a:pt x="94" y="113"/>
                </a:cubicBezTo>
                <a:cubicBezTo>
                  <a:pt x="94" y="106"/>
                  <a:pt x="94" y="106"/>
                  <a:pt x="94" y="106"/>
                </a:cubicBezTo>
                <a:cubicBezTo>
                  <a:pt x="112" y="106"/>
                  <a:pt x="112" y="106"/>
                  <a:pt x="112" y="106"/>
                </a:cubicBezTo>
                <a:lnTo>
                  <a:pt x="112" y="113"/>
                </a:lnTo>
                <a:close/>
                <a:moveTo>
                  <a:pt x="112" y="99"/>
                </a:moveTo>
                <a:cubicBezTo>
                  <a:pt x="94" y="99"/>
                  <a:pt x="94" y="99"/>
                  <a:pt x="94" y="99"/>
                </a:cubicBezTo>
                <a:cubicBezTo>
                  <a:pt x="94" y="92"/>
                  <a:pt x="94" y="92"/>
                  <a:pt x="94" y="92"/>
                </a:cubicBezTo>
                <a:cubicBezTo>
                  <a:pt x="112" y="92"/>
                  <a:pt x="112" y="92"/>
                  <a:pt x="112" y="92"/>
                </a:cubicBezTo>
                <a:lnTo>
                  <a:pt x="112" y="99"/>
                </a:lnTo>
                <a:close/>
                <a:moveTo>
                  <a:pt x="40" y="52"/>
                </a:moveTo>
                <a:cubicBezTo>
                  <a:pt x="41" y="52"/>
                  <a:pt x="41" y="53"/>
                  <a:pt x="42" y="53"/>
                </a:cubicBezTo>
                <a:cubicBezTo>
                  <a:pt x="47" y="55"/>
                  <a:pt x="53" y="56"/>
                  <a:pt x="59" y="56"/>
                </a:cubicBezTo>
                <a:cubicBezTo>
                  <a:pt x="66" y="56"/>
                  <a:pt x="72" y="55"/>
                  <a:pt x="77" y="53"/>
                </a:cubicBezTo>
                <a:cubicBezTo>
                  <a:pt x="77" y="53"/>
                  <a:pt x="78" y="52"/>
                  <a:pt x="79" y="52"/>
                </a:cubicBezTo>
                <a:cubicBezTo>
                  <a:pt x="79" y="60"/>
                  <a:pt x="79" y="60"/>
                  <a:pt x="79" y="60"/>
                </a:cubicBezTo>
                <a:cubicBezTo>
                  <a:pt x="79" y="60"/>
                  <a:pt x="78" y="61"/>
                  <a:pt x="74" y="63"/>
                </a:cubicBezTo>
                <a:cubicBezTo>
                  <a:pt x="70" y="64"/>
                  <a:pt x="65" y="65"/>
                  <a:pt x="59" y="65"/>
                </a:cubicBezTo>
                <a:cubicBezTo>
                  <a:pt x="54" y="65"/>
                  <a:pt x="49" y="64"/>
                  <a:pt x="45" y="63"/>
                </a:cubicBezTo>
                <a:cubicBezTo>
                  <a:pt x="41" y="61"/>
                  <a:pt x="40" y="60"/>
                  <a:pt x="40" y="60"/>
                </a:cubicBezTo>
                <a:lnTo>
                  <a:pt x="40" y="52"/>
                </a:lnTo>
                <a:close/>
                <a:moveTo>
                  <a:pt x="45" y="40"/>
                </a:moveTo>
                <a:cubicBezTo>
                  <a:pt x="49" y="39"/>
                  <a:pt x="54" y="38"/>
                  <a:pt x="59" y="38"/>
                </a:cubicBezTo>
                <a:cubicBezTo>
                  <a:pt x="65" y="38"/>
                  <a:pt x="70" y="39"/>
                  <a:pt x="74" y="40"/>
                </a:cubicBezTo>
                <a:cubicBezTo>
                  <a:pt x="78" y="42"/>
                  <a:pt x="79" y="43"/>
                  <a:pt x="79" y="43"/>
                </a:cubicBezTo>
                <a:cubicBezTo>
                  <a:pt x="79" y="44"/>
                  <a:pt x="78" y="45"/>
                  <a:pt x="74" y="47"/>
                </a:cubicBezTo>
                <a:cubicBezTo>
                  <a:pt x="70" y="48"/>
                  <a:pt x="65" y="49"/>
                  <a:pt x="59" y="49"/>
                </a:cubicBezTo>
                <a:cubicBezTo>
                  <a:pt x="54" y="49"/>
                  <a:pt x="49" y="48"/>
                  <a:pt x="45" y="47"/>
                </a:cubicBezTo>
                <a:cubicBezTo>
                  <a:pt x="41" y="45"/>
                  <a:pt x="40" y="44"/>
                  <a:pt x="40" y="43"/>
                </a:cubicBezTo>
                <a:cubicBezTo>
                  <a:pt x="40" y="43"/>
                  <a:pt x="41" y="42"/>
                  <a:pt x="45" y="40"/>
                </a:cubicBezTo>
                <a:close/>
                <a:moveTo>
                  <a:pt x="74" y="80"/>
                </a:moveTo>
                <a:cubicBezTo>
                  <a:pt x="70" y="81"/>
                  <a:pt x="65" y="82"/>
                  <a:pt x="59" y="82"/>
                </a:cubicBezTo>
                <a:cubicBezTo>
                  <a:pt x="54" y="82"/>
                  <a:pt x="49" y="81"/>
                  <a:pt x="45" y="80"/>
                </a:cubicBezTo>
                <a:cubicBezTo>
                  <a:pt x="41" y="79"/>
                  <a:pt x="40" y="77"/>
                  <a:pt x="40" y="77"/>
                </a:cubicBezTo>
                <a:cubicBezTo>
                  <a:pt x="40" y="68"/>
                  <a:pt x="40" y="68"/>
                  <a:pt x="40" y="68"/>
                </a:cubicBezTo>
                <a:cubicBezTo>
                  <a:pt x="41" y="69"/>
                  <a:pt x="41" y="69"/>
                  <a:pt x="42" y="69"/>
                </a:cubicBezTo>
                <a:cubicBezTo>
                  <a:pt x="47" y="71"/>
                  <a:pt x="53" y="72"/>
                  <a:pt x="59" y="72"/>
                </a:cubicBezTo>
                <a:cubicBezTo>
                  <a:pt x="66" y="72"/>
                  <a:pt x="72" y="71"/>
                  <a:pt x="77" y="69"/>
                </a:cubicBezTo>
                <a:cubicBezTo>
                  <a:pt x="77" y="69"/>
                  <a:pt x="78" y="69"/>
                  <a:pt x="79" y="68"/>
                </a:cubicBezTo>
                <a:cubicBezTo>
                  <a:pt x="79" y="77"/>
                  <a:pt x="79" y="77"/>
                  <a:pt x="79" y="77"/>
                </a:cubicBezTo>
                <a:cubicBezTo>
                  <a:pt x="79" y="77"/>
                  <a:pt x="78" y="79"/>
                  <a:pt x="74" y="80"/>
                </a:cubicBezTo>
                <a:close/>
                <a:moveTo>
                  <a:pt x="112" y="7"/>
                </a:moveTo>
                <a:cubicBezTo>
                  <a:pt x="112" y="14"/>
                  <a:pt x="112" y="14"/>
                  <a:pt x="112" y="14"/>
                </a:cubicBezTo>
                <a:cubicBezTo>
                  <a:pt x="94" y="14"/>
                  <a:pt x="94" y="14"/>
                  <a:pt x="94" y="14"/>
                </a:cubicBezTo>
                <a:cubicBezTo>
                  <a:pt x="94" y="7"/>
                  <a:pt x="94" y="7"/>
                  <a:pt x="94" y="7"/>
                </a:cubicBezTo>
                <a:lnTo>
                  <a:pt x="112" y="7"/>
                </a:lnTo>
                <a:close/>
                <a:moveTo>
                  <a:pt x="112" y="28"/>
                </a:moveTo>
                <a:cubicBezTo>
                  <a:pt x="94" y="28"/>
                  <a:pt x="94" y="28"/>
                  <a:pt x="94" y="28"/>
                </a:cubicBezTo>
                <a:cubicBezTo>
                  <a:pt x="94" y="21"/>
                  <a:pt x="94" y="21"/>
                  <a:pt x="94" y="21"/>
                </a:cubicBezTo>
                <a:cubicBezTo>
                  <a:pt x="112" y="21"/>
                  <a:pt x="112" y="21"/>
                  <a:pt x="112" y="21"/>
                </a:cubicBezTo>
                <a:lnTo>
                  <a:pt x="112" y="28"/>
                </a:lnTo>
                <a:close/>
                <a:moveTo>
                  <a:pt x="112" y="28"/>
                </a:moveTo>
                <a:cubicBezTo>
                  <a:pt x="112" y="28"/>
                  <a:pt x="112" y="28"/>
                  <a:pt x="112" y="2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90" name="Google Shape;1390;p54"/>
          <p:cNvGrpSpPr/>
          <p:nvPr/>
        </p:nvGrpSpPr>
        <p:grpSpPr>
          <a:xfrm>
            <a:off x="4366274" y="1931679"/>
            <a:ext cx="411471" cy="411471"/>
            <a:chOff x="3255929" y="2317215"/>
            <a:chExt cx="325531" cy="329019"/>
          </a:xfrm>
        </p:grpSpPr>
        <p:sp>
          <p:nvSpPr>
            <p:cNvPr id="1391" name="Google Shape;1391;p54"/>
            <p:cNvSpPr/>
            <p:nvPr/>
          </p:nvSpPr>
          <p:spPr>
            <a:xfrm>
              <a:off x="3255929" y="2317215"/>
              <a:ext cx="80220" cy="105798"/>
            </a:xfrm>
            <a:custGeom>
              <a:avLst/>
              <a:gdLst/>
              <a:ahLst/>
              <a:cxnLst/>
              <a:rect l="l" t="t" r="r" b="b"/>
              <a:pathLst>
                <a:path w="29" h="38" extrusionOk="0">
                  <a:moveTo>
                    <a:pt x="28" y="9"/>
                  </a:moveTo>
                  <a:cubicBezTo>
                    <a:pt x="16" y="1"/>
                    <a:pt x="16" y="1"/>
                    <a:pt x="16" y="1"/>
                  </a:cubicBezTo>
                  <a:cubicBezTo>
                    <a:pt x="15" y="0"/>
                    <a:pt x="14" y="0"/>
                    <a:pt x="13" y="1"/>
                  </a:cubicBezTo>
                  <a:cubicBezTo>
                    <a:pt x="1" y="9"/>
                    <a:pt x="1" y="9"/>
                    <a:pt x="1" y="9"/>
                  </a:cubicBezTo>
                  <a:cubicBezTo>
                    <a:pt x="0" y="9"/>
                    <a:pt x="0" y="11"/>
                    <a:pt x="0" y="12"/>
                  </a:cubicBezTo>
                  <a:cubicBezTo>
                    <a:pt x="0" y="12"/>
                    <a:pt x="0" y="27"/>
                    <a:pt x="0" y="27"/>
                  </a:cubicBezTo>
                  <a:cubicBezTo>
                    <a:pt x="0" y="28"/>
                    <a:pt x="0" y="29"/>
                    <a:pt x="1" y="30"/>
                  </a:cubicBezTo>
                  <a:cubicBezTo>
                    <a:pt x="13" y="37"/>
                    <a:pt x="13" y="37"/>
                    <a:pt x="13" y="37"/>
                  </a:cubicBezTo>
                  <a:cubicBezTo>
                    <a:pt x="13" y="38"/>
                    <a:pt x="14" y="38"/>
                    <a:pt x="15" y="38"/>
                  </a:cubicBezTo>
                  <a:cubicBezTo>
                    <a:pt x="15" y="38"/>
                    <a:pt x="16" y="38"/>
                    <a:pt x="16" y="37"/>
                  </a:cubicBezTo>
                  <a:cubicBezTo>
                    <a:pt x="28" y="30"/>
                    <a:pt x="28" y="30"/>
                    <a:pt x="28" y="30"/>
                  </a:cubicBezTo>
                  <a:cubicBezTo>
                    <a:pt x="29" y="29"/>
                    <a:pt x="29" y="28"/>
                    <a:pt x="29" y="27"/>
                  </a:cubicBezTo>
                  <a:cubicBezTo>
                    <a:pt x="29" y="27"/>
                    <a:pt x="29" y="12"/>
                    <a:pt x="29" y="12"/>
                  </a:cubicBezTo>
                  <a:cubicBezTo>
                    <a:pt x="29" y="11"/>
                    <a:pt x="29" y="9"/>
                    <a:pt x="28" y="9"/>
                  </a:cubicBezTo>
                  <a:close/>
                  <a:moveTo>
                    <a:pt x="15" y="8"/>
                  </a:moveTo>
                  <a:cubicBezTo>
                    <a:pt x="20" y="12"/>
                    <a:pt x="20" y="12"/>
                    <a:pt x="20" y="12"/>
                  </a:cubicBezTo>
                  <a:cubicBezTo>
                    <a:pt x="15" y="15"/>
                    <a:pt x="15" y="15"/>
                    <a:pt x="15" y="15"/>
                  </a:cubicBezTo>
                  <a:cubicBezTo>
                    <a:pt x="9" y="12"/>
                    <a:pt x="9" y="12"/>
                    <a:pt x="9" y="12"/>
                  </a:cubicBezTo>
                  <a:lnTo>
                    <a:pt x="15" y="8"/>
                  </a:lnTo>
                  <a:close/>
                  <a:moveTo>
                    <a:pt x="23" y="25"/>
                  </a:moveTo>
                  <a:cubicBezTo>
                    <a:pt x="15" y="30"/>
                    <a:pt x="15" y="30"/>
                    <a:pt x="15" y="30"/>
                  </a:cubicBezTo>
                  <a:cubicBezTo>
                    <a:pt x="7" y="25"/>
                    <a:pt x="7" y="25"/>
                    <a:pt x="7" y="25"/>
                  </a:cubicBezTo>
                  <a:cubicBezTo>
                    <a:pt x="7" y="18"/>
                    <a:pt x="7" y="18"/>
                    <a:pt x="7" y="18"/>
                  </a:cubicBezTo>
                  <a:cubicBezTo>
                    <a:pt x="13" y="22"/>
                    <a:pt x="13" y="22"/>
                    <a:pt x="13" y="22"/>
                  </a:cubicBezTo>
                  <a:cubicBezTo>
                    <a:pt x="13" y="23"/>
                    <a:pt x="14" y="23"/>
                    <a:pt x="15" y="23"/>
                  </a:cubicBezTo>
                  <a:cubicBezTo>
                    <a:pt x="15" y="23"/>
                    <a:pt x="16" y="23"/>
                    <a:pt x="16" y="22"/>
                  </a:cubicBezTo>
                  <a:cubicBezTo>
                    <a:pt x="23" y="18"/>
                    <a:pt x="23" y="18"/>
                    <a:pt x="23" y="18"/>
                  </a:cubicBezTo>
                  <a:lnTo>
                    <a:pt x="23" y="25"/>
                  </a:lnTo>
                  <a:close/>
                  <a:moveTo>
                    <a:pt x="23" y="25"/>
                  </a:moveTo>
                  <a:cubicBezTo>
                    <a:pt x="23" y="25"/>
                    <a:pt x="23" y="25"/>
                    <a:pt x="23" y="2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54"/>
            <p:cNvSpPr/>
            <p:nvPr/>
          </p:nvSpPr>
          <p:spPr>
            <a:xfrm>
              <a:off x="3255929" y="2541599"/>
              <a:ext cx="80220" cy="104635"/>
            </a:xfrm>
            <a:custGeom>
              <a:avLst/>
              <a:gdLst/>
              <a:ahLst/>
              <a:cxnLst/>
              <a:rect l="l" t="t" r="r" b="b"/>
              <a:pathLst>
                <a:path w="29" h="38" extrusionOk="0">
                  <a:moveTo>
                    <a:pt x="28" y="8"/>
                  </a:moveTo>
                  <a:cubicBezTo>
                    <a:pt x="16" y="1"/>
                    <a:pt x="16" y="1"/>
                    <a:pt x="16" y="1"/>
                  </a:cubicBezTo>
                  <a:cubicBezTo>
                    <a:pt x="15" y="0"/>
                    <a:pt x="14" y="0"/>
                    <a:pt x="13" y="1"/>
                  </a:cubicBezTo>
                  <a:cubicBezTo>
                    <a:pt x="1" y="8"/>
                    <a:pt x="1" y="8"/>
                    <a:pt x="1" y="8"/>
                  </a:cubicBezTo>
                  <a:cubicBezTo>
                    <a:pt x="0" y="9"/>
                    <a:pt x="0" y="10"/>
                    <a:pt x="0" y="11"/>
                  </a:cubicBezTo>
                  <a:cubicBezTo>
                    <a:pt x="0" y="11"/>
                    <a:pt x="0" y="26"/>
                    <a:pt x="0" y="27"/>
                  </a:cubicBezTo>
                  <a:cubicBezTo>
                    <a:pt x="0" y="28"/>
                    <a:pt x="0" y="29"/>
                    <a:pt x="1" y="29"/>
                  </a:cubicBezTo>
                  <a:cubicBezTo>
                    <a:pt x="13" y="37"/>
                    <a:pt x="13" y="37"/>
                    <a:pt x="13" y="37"/>
                  </a:cubicBezTo>
                  <a:cubicBezTo>
                    <a:pt x="13" y="37"/>
                    <a:pt x="14" y="38"/>
                    <a:pt x="15" y="38"/>
                  </a:cubicBezTo>
                  <a:cubicBezTo>
                    <a:pt x="15" y="38"/>
                    <a:pt x="16" y="37"/>
                    <a:pt x="16" y="37"/>
                  </a:cubicBezTo>
                  <a:cubicBezTo>
                    <a:pt x="28" y="29"/>
                    <a:pt x="28" y="29"/>
                    <a:pt x="28" y="29"/>
                  </a:cubicBezTo>
                  <a:cubicBezTo>
                    <a:pt x="29" y="29"/>
                    <a:pt x="29" y="28"/>
                    <a:pt x="29" y="27"/>
                  </a:cubicBezTo>
                  <a:cubicBezTo>
                    <a:pt x="29" y="27"/>
                    <a:pt x="29" y="11"/>
                    <a:pt x="29" y="11"/>
                  </a:cubicBezTo>
                  <a:cubicBezTo>
                    <a:pt x="29" y="10"/>
                    <a:pt x="29" y="9"/>
                    <a:pt x="28" y="8"/>
                  </a:cubicBezTo>
                  <a:close/>
                  <a:moveTo>
                    <a:pt x="15" y="8"/>
                  </a:moveTo>
                  <a:cubicBezTo>
                    <a:pt x="20" y="11"/>
                    <a:pt x="20" y="11"/>
                    <a:pt x="20" y="11"/>
                  </a:cubicBezTo>
                  <a:cubicBezTo>
                    <a:pt x="15" y="15"/>
                    <a:pt x="15" y="15"/>
                    <a:pt x="15" y="15"/>
                  </a:cubicBezTo>
                  <a:cubicBezTo>
                    <a:pt x="9" y="11"/>
                    <a:pt x="9" y="11"/>
                    <a:pt x="9" y="11"/>
                  </a:cubicBezTo>
                  <a:lnTo>
                    <a:pt x="15" y="8"/>
                  </a:lnTo>
                  <a:close/>
                  <a:moveTo>
                    <a:pt x="23" y="25"/>
                  </a:moveTo>
                  <a:cubicBezTo>
                    <a:pt x="15" y="30"/>
                    <a:pt x="15" y="30"/>
                    <a:pt x="15" y="30"/>
                  </a:cubicBezTo>
                  <a:cubicBezTo>
                    <a:pt x="7" y="25"/>
                    <a:pt x="7" y="25"/>
                    <a:pt x="7" y="25"/>
                  </a:cubicBezTo>
                  <a:cubicBezTo>
                    <a:pt x="7" y="18"/>
                    <a:pt x="7" y="18"/>
                    <a:pt x="7" y="18"/>
                  </a:cubicBezTo>
                  <a:cubicBezTo>
                    <a:pt x="13" y="22"/>
                    <a:pt x="13" y="22"/>
                    <a:pt x="13" y="22"/>
                  </a:cubicBezTo>
                  <a:cubicBezTo>
                    <a:pt x="13" y="22"/>
                    <a:pt x="14" y="22"/>
                    <a:pt x="15" y="22"/>
                  </a:cubicBezTo>
                  <a:cubicBezTo>
                    <a:pt x="15" y="22"/>
                    <a:pt x="16" y="22"/>
                    <a:pt x="16" y="22"/>
                  </a:cubicBezTo>
                  <a:cubicBezTo>
                    <a:pt x="23" y="18"/>
                    <a:pt x="23" y="18"/>
                    <a:pt x="23" y="18"/>
                  </a:cubicBezTo>
                  <a:lnTo>
                    <a:pt x="23" y="25"/>
                  </a:lnTo>
                  <a:close/>
                  <a:moveTo>
                    <a:pt x="23" y="25"/>
                  </a:moveTo>
                  <a:cubicBezTo>
                    <a:pt x="23" y="25"/>
                    <a:pt x="23" y="25"/>
                    <a:pt x="23" y="2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54"/>
            <p:cNvSpPr/>
            <p:nvPr/>
          </p:nvSpPr>
          <p:spPr>
            <a:xfrm>
              <a:off x="3498914" y="2541599"/>
              <a:ext cx="82545" cy="104635"/>
            </a:xfrm>
            <a:custGeom>
              <a:avLst/>
              <a:gdLst/>
              <a:ahLst/>
              <a:cxnLst/>
              <a:rect l="l" t="t" r="r" b="b"/>
              <a:pathLst>
                <a:path w="30" h="38" extrusionOk="0">
                  <a:moveTo>
                    <a:pt x="28" y="8"/>
                  </a:moveTo>
                  <a:cubicBezTo>
                    <a:pt x="17" y="1"/>
                    <a:pt x="17" y="1"/>
                    <a:pt x="17" y="1"/>
                  </a:cubicBezTo>
                  <a:cubicBezTo>
                    <a:pt x="15" y="0"/>
                    <a:pt x="14" y="0"/>
                    <a:pt x="13" y="1"/>
                  </a:cubicBezTo>
                  <a:cubicBezTo>
                    <a:pt x="1" y="8"/>
                    <a:pt x="1" y="8"/>
                    <a:pt x="1" y="8"/>
                  </a:cubicBezTo>
                  <a:cubicBezTo>
                    <a:pt x="0" y="9"/>
                    <a:pt x="0" y="10"/>
                    <a:pt x="0" y="11"/>
                  </a:cubicBezTo>
                  <a:cubicBezTo>
                    <a:pt x="0" y="11"/>
                    <a:pt x="0" y="26"/>
                    <a:pt x="0" y="27"/>
                  </a:cubicBezTo>
                  <a:cubicBezTo>
                    <a:pt x="0" y="28"/>
                    <a:pt x="0" y="29"/>
                    <a:pt x="1" y="29"/>
                  </a:cubicBezTo>
                  <a:cubicBezTo>
                    <a:pt x="13" y="37"/>
                    <a:pt x="13" y="37"/>
                    <a:pt x="13" y="37"/>
                  </a:cubicBezTo>
                  <a:cubicBezTo>
                    <a:pt x="13" y="37"/>
                    <a:pt x="14" y="38"/>
                    <a:pt x="15" y="38"/>
                  </a:cubicBezTo>
                  <a:cubicBezTo>
                    <a:pt x="15" y="38"/>
                    <a:pt x="16" y="37"/>
                    <a:pt x="17" y="37"/>
                  </a:cubicBezTo>
                  <a:cubicBezTo>
                    <a:pt x="28" y="29"/>
                    <a:pt x="28" y="29"/>
                    <a:pt x="28" y="29"/>
                  </a:cubicBezTo>
                  <a:cubicBezTo>
                    <a:pt x="29" y="29"/>
                    <a:pt x="30" y="28"/>
                    <a:pt x="30" y="27"/>
                  </a:cubicBezTo>
                  <a:cubicBezTo>
                    <a:pt x="30" y="27"/>
                    <a:pt x="30" y="11"/>
                    <a:pt x="30" y="11"/>
                  </a:cubicBezTo>
                  <a:cubicBezTo>
                    <a:pt x="30" y="10"/>
                    <a:pt x="29" y="9"/>
                    <a:pt x="28" y="8"/>
                  </a:cubicBezTo>
                  <a:close/>
                  <a:moveTo>
                    <a:pt x="15" y="8"/>
                  </a:moveTo>
                  <a:cubicBezTo>
                    <a:pt x="20" y="11"/>
                    <a:pt x="20" y="11"/>
                    <a:pt x="20" y="11"/>
                  </a:cubicBezTo>
                  <a:cubicBezTo>
                    <a:pt x="15" y="15"/>
                    <a:pt x="15" y="15"/>
                    <a:pt x="15" y="15"/>
                  </a:cubicBezTo>
                  <a:cubicBezTo>
                    <a:pt x="10" y="11"/>
                    <a:pt x="10" y="11"/>
                    <a:pt x="10" y="11"/>
                  </a:cubicBezTo>
                  <a:lnTo>
                    <a:pt x="15" y="8"/>
                  </a:lnTo>
                  <a:close/>
                  <a:moveTo>
                    <a:pt x="23" y="25"/>
                  </a:moveTo>
                  <a:cubicBezTo>
                    <a:pt x="15" y="30"/>
                    <a:pt x="15" y="30"/>
                    <a:pt x="15" y="30"/>
                  </a:cubicBezTo>
                  <a:cubicBezTo>
                    <a:pt x="7" y="25"/>
                    <a:pt x="7" y="25"/>
                    <a:pt x="7" y="25"/>
                  </a:cubicBezTo>
                  <a:cubicBezTo>
                    <a:pt x="7" y="18"/>
                    <a:pt x="7" y="18"/>
                    <a:pt x="7" y="18"/>
                  </a:cubicBezTo>
                  <a:cubicBezTo>
                    <a:pt x="13" y="22"/>
                    <a:pt x="13" y="22"/>
                    <a:pt x="13" y="22"/>
                  </a:cubicBezTo>
                  <a:cubicBezTo>
                    <a:pt x="13" y="22"/>
                    <a:pt x="14" y="22"/>
                    <a:pt x="15" y="22"/>
                  </a:cubicBezTo>
                  <a:cubicBezTo>
                    <a:pt x="15" y="22"/>
                    <a:pt x="16" y="22"/>
                    <a:pt x="17" y="22"/>
                  </a:cubicBezTo>
                  <a:cubicBezTo>
                    <a:pt x="23" y="18"/>
                    <a:pt x="23" y="18"/>
                    <a:pt x="23" y="18"/>
                  </a:cubicBezTo>
                  <a:lnTo>
                    <a:pt x="23" y="25"/>
                  </a:lnTo>
                  <a:close/>
                  <a:moveTo>
                    <a:pt x="23" y="25"/>
                  </a:moveTo>
                  <a:cubicBezTo>
                    <a:pt x="23" y="25"/>
                    <a:pt x="23" y="25"/>
                    <a:pt x="23" y="2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54"/>
            <p:cNvSpPr/>
            <p:nvPr/>
          </p:nvSpPr>
          <p:spPr>
            <a:xfrm>
              <a:off x="3498914" y="2317215"/>
              <a:ext cx="82545" cy="105798"/>
            </a:xfrm>
            <a:custGeom>
              <a:avLst/>
              <a:gdLst/>
              <a:ahLst/>
              <a:cxnLst/>
              <a:rect l="l" t="t" r="r" b="b"/>
              <a:pathLst>
                <a:path w="30" h="38" extrusionOk="0">
                  <a:moveTo>
                    <a:pt x="1" y="30"/>
                  </a:moveTo>
                  <a:cubicBezTo>
                    <a:pt x="13" y="37"/>
                    <a:pt x="13" y="37"/>
                    <a:pt x="13" y="37"/>
                  </a:cubicBezTo>
                  <a:cubicBezTo>
                    <a:pt x="13" y="38"/>
                    <a:pt x="14" y="38"/>
                    <a:pt x="15" y="38"/>
                  </a:cubicBezTo>
                  <a:cubicBezTo>
                    <a:pt x="15" y="38"/>
                    <a:pt x="16" y="38"/>
                    <a:pt x="17" y="37"/>
                  </a:cubicBezTo>
                  <a:cubicBezTo>
                    <a:pt x="28" y="30"/>
                    <a:pt x="28" y="30"/>
                    <a:pt x="28" y="30"/>
                  </a:cubicBezTo>
                  <a:cubicBezTo>
                    <a:pt x="29" y="29"/>
                    <a:pt x="30" y="28"/>
                    <a:pt x="30" y="27"/>
                  </a:cubicBezTo>
                  <a:cubicBezTo>
                    <a:pt x="30" y="27"/>
                    <a:pt x="30" y="12"/>
                    <a:pt x="30" y="12"/>
                  </a:cubicBezTo>
                  <a:cubicBezTo>
                    <a:pt x="30" y="11"/>
                    <a:pt x="29" y="9"/>
                    <a:pt x="28" y="9"/>
                  </a:cubicBezTo>
                  <a:cubicBezTo>
                    <a:pt x="17" y="1"/>
                    <a:pt x="17" y="1"/>
                    <a:pt x="17" y="1"/>
                  </a:cubicBezTo>
                  <a:cubicBezTo>
                    <a:pt x="15" y="0"/>
                    <a:pt x="14" y="0"/>
                    <a:pt x="13" y="1"/>
                  </a:cubicBezTo>
                  <a:cubicBezTo>
                    <a:pt x="1" y="9"/>
                    <a:pt x="1" y="9"/>
                    <a:pt x="1" y="9"/>
                  </a:cubicBezTo>
                  <a:cubicBezTo>
                    <a:pt x="0" y="9"/>
                    <a:pt x="0" y="11"/>
                    <a:pt x="0" y="12"/>
                  </a:cubicBezTo>
                  <a:cubicBezTo>
                    <a:pt x="0" y="12"/>
                    <a:pt x="0" y="27"/>
                    <a:pt x="0" y="27"/>
                  </a:cubicBezTo>
                  <a:cubicBezTo>
                    <a:pt x="0" y="28"/>
                    <a:pt x="0" y="29"/>
                    <a:pt x="1" y="30"/>
                  </a:cubicBezTo>
                  <a:close/>
                  <a:moveTo>
                    <a:pt x="15" y="8"/>
                  </a:moveTo>
                  <a:cubicBezTo>
                    <a:pt x="20" y="12"/>
                    <a:pt x="20" y="12"/>
                    <a:pt x="20" y="12"/>
                  </a:cubicBezTo>
                  <a:cubicBezTo>
                    <a:pt x="15" y="15"/>
                    <a:pt x="15" y="15"/>
                    <a:pt x="15" y="15"/>
                  </a:cubicBezTo>
                  <a:cubicBezTo>
                    <a:pt x="10" y="12"/>
                    <a:pt x="10" y="12"/>
                    <a:pt x="10" y="12"/>
                  </a:cubicBezTo>
                  <a:lnTo>
                    <a:pt x="15" y="8"/>
                  </a:lnTo>
                  <a:close/>
                  <a:moveTo>
                    <a:pt x="7" y="18"/>
                  </a:moveTo>
                  <a:cubicBezTo>
                    <a:pt x="13" y="22"/>
                    <a:pt x="13" y="22"/>
                    <a:pt x="13" y="22"/>
                  </a:cubicBezTo>
                  <a:cubicBezTo>
                    <a:pt x="13" y="23"/>
                    <a:pt x="14" y="23"/>
                    <a:pt x="15" y="23"/>
                  </a:cubicBezTo>
                  <a:cubicBezTo>
                    <a:pt x="15" y="23"/>
                    <a:pt x="16" y="23"/>
                    <a:pt x="17" y="22"/>
                  </a:cubicBezTo>
                  <a:cubicBezTo>
                    <a:pt x="23" y="18"/>
                    <a:pt x="23" y="18"/>
                    <a:pt x="23" y="18"/>
                  </a:cubicBezTo>
                  <a:cubicBezTo>
                    <a:pt x="23" y="25"/>
                    <a:pt x="23" y="25"/>
                    <a:pt x="23" y="25"/>
                  </a:cubicBezTo>
                  <a:cubicBezTo>
                    <a:pt x="15" y="30"/>
                    <a:pt x="15" y="30"/>
                    <a:pt x="15" y="30"/>
                  </a:cubicBezTo>
                  <a:cubicBezTo>
                    <a:pt x="7" y="25"/>
                    <a:pt x="7" y="25"/>
                    <a:pt x="7" y="25"/>
                  </a:cubicBezTo>
                  <a:lnTo>
                    <a:pt x="7" y="18"/>
                  </a:lnTo>
                  <a:close/>
                  <a:moveTo>
                    <a:pt x="7" y="18"/>
                  </a:moveTo>
                  <a:cubicBezTo>
                    <a:pt x="7" y="18"/>
                    <a:pt x="7" y="18"/>
                    <a:pt x="7" y="1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54"/>
            <p:cNvSpPr/>
            <p:nvPr/>
          </p:nvSpPr>
          <p:spPr>
            <a:xfrm>
              <a:off x="3341962" y="2403248"/>
              <a:ext cx="151139" cy="156953"/>
            </a:xfrm>
            <a:custGeom>
              <a:avLst/>
              <a:gdLst/>
              <a:ahLst/>
              <a:cxnLst/>
              <a:rect l="l" t="t" r="r" b="b"/>
              <a:pathLst>
                <a:path w="55" h="57" extrusionOk="0">
                  <a:moveTo>
                    <a:pt x="46" y="3"/>
                  </a:moveTo>
                  <a:cubicBezTo>
                    <a:pt x="41" y="1"/>
                    <a:pt x="34" y="0"/>
                    <a:pt x="28" y="0"/>
                  </a:cubicBezTo>
                  <a:cubicBezTo>
                    <a:pt x="21" y="0"/>
                    <a:pt x="15" y="1"/>
                    <a:pt x="10" y="3"/>
                  </a:cubicBezTo>
                  <a:cubicBezTo>
                    <a:pt x="2" y="6"/>
                    <a:pt x="0" y="9"/>
                    <a:pt x="0" y="12"/>
                  </a:cubicBezTo>
                  <a:cubicBezTo>
                    <a:pt x="0" y="45"/>
                    <a:pt x="0" y="45"/>
                    <a:pt x="0" y="45"/>
                  </a:cubicBezTo>
                  <a:cubicBezTo>
                    <a:pt x="0" y="53"/>
                    <a:pt x="15" y="57"/>
                    <a:pt x="28" y="57"/>
                  </a:cubicBezTo>
                  <a:cubicBezTo>
                    <a:pt x="41" y="57"/>
                    <a:pt x="55" y="53"/>
                    <a:pt x="55" y="45"/>
                  </a:cubicBezTo>
                  <a:cubicBezTo>
                    <a:pt x="55" y="45"/>
                    <a:pt x="55" y="12"/>
                    <a:pt x="55" y="12"/>
                  </a:cubicBezTo>
                  <a:cubicBezTo>
                    <a:pt x="55" y="9"/>
                    <a:pt x="53" y="6"/>
                    <a:pt x="46" y="3"/>
                  </a:cubicBezTo>
                  <a:close/>
                  <a:moveTo>
                    <a:pt x="13" y="9"/>
                  </a:moveTo>
                  <a:cubicBezTo>
                    <a:pt x="17" y="8"/>
                    <a:pt x="22" y="7"/>
                    <a:pt x="28" y="7"/>
                  </a:cubicBezTo>
                  <a:cubicBezTo>
                    <a:pt x="33" y="7"/>
                    <a:pt x="38" y="8"/>
                    <a:pt x="42" y="9"/>
                  </a:cubicBezTo>
                  <a:cubicBezTo>
                    <a:pt x="46" y="10"/>
                    <a:pt x="48" y="12"/>
                    <a:pt x="48" y="12"/>
                  </a:cubicBezTo>
                  <a:cubicBezTo>
                    <a:pt x="48" y="12"/>
                    <a:pt x="46" y="14"/>
                    <a:pt x="42" y="15"/>
                  </a:cubicBezTo>
                  <a:cubicBezTo>
                    <a:pt x="38" y="16"/>
                    <a:pt x="33" y="17"/>
                    <a:pt x="28" y="17"/>
                  </a:cubicBezTo>
                  <a:cubicBezTo>
                    <a:pt x="22" y="17"/>
                    <a:pt x="17" y="16"/>
                    <a:pt x="13" y="15"/>
                  </a:cubicBezTo>
                  <a:cubicBezTo>
                    <a:pt x="9" y="14"/>
                    <a:pt x="8" y="12"/>
                    <a:pt x="7" y="12"/>
                  </a:cubicBezTo>
                  <a:cubicBezTo>
                    <a:pt x="8" y="12"/>
                    <a:pt x="9" y="10"/>
                    <a:pt x="13" y="9"/>
                  </a:cubicBezTo>
                  <a:close/>
                  <a:moveTo>
                    <a:pt x="48" y="45"/>
                  </a:moveTo>
                  <a:cubicBezTo>
                    <a:pt x="48" y="45"/>
                    <a:pt x="47" y="47"/>
                    <a:pt x="43" y="48"/>
                  </a:cubicBezTo>
                  <a:cubicBezTo>
                    <a:pt x="38" y="50"/>
                    <a:pt x="33" y="50"/>
                    <a:pt x="28" y="50"/>
                  </a:cubicBezTo>
                  <a:cubicBezTo>
                    <a:pt x="22" y="50"/>
                    <a:pt x="17" y="50"/>
                    <a:pt x="13" y="48"/>
                  </a:cubicBezTo>
                  <a:cubicBezTo>
                    <a:pt x="9" y="47"/>
                    <a:pt x="7" y="45"/>
                    <a:pt x="7" y="45"/>
                  </a:cubicBezTo>
                  <a:cubicBezTo>
                    <a:pt x="7" y="37"/>
                    <a:pt x="7" y="37"/>
                    <a:pt x="7" y="37"/>
                  </a:cubicBezTo>
                  <a:cubicBezTo>
                    <a:pt x="13" y="39"/>
                    <a:pt x="20" y="40"/>
                    <a:pt x="28" y="40"/>
                  </a:cubicBezTo>
                  <a:cubicBezTo>
                    <a:pt x="35" y="40"/>
                    <a:pt x="43" y="39"/>
                    <a:pt x="48" y="37"/>
                  </a:cubicBezTo>
                  <a:lnTo>
                    <a:pt x="48" y="45"/>
                  </a:lnTo>
                  <a:close/>
                  <a:moveTo>
                    <a:pt x="48" y="28"/>
                  </a:moveTo>
                  <a:cubicBezTo>
                    <a:pt x="48" y="29"/>
                    <a:pt x="47" y="30"/>
                    <a:pt x="43" y="31"/>
                  </a:cubicBezTo>
                  <a:cubicBezTo>
                    <a:pt x="38" y="33"/>
                    <a:pt x="33" y="33"/>
                    <a:pt x="28" y="33"/>
                  </a:cubicBezTo>
                  <a:cubicBezTo>
                    <a:pt x="22" y="33"/>
                    <a:pt x="17" y="33"/>
                    <a:pt x="13" y="31"/>
                  </a:cubicBezTo>
                  <a:cubicBezTo>
                    <a:pt x="9" y="30"/>
                    <a:pt x="7" y="29"/>
                    <a:pt x="7" y="28"/>
                  </a:cubicBezTo>
                  <a:cubicBezTo>
                    <a:pt x="7" y="20"/>
                    <a:pt x="7" y="20"/>
                    <a:pt x="7" y="20"/>
                  </a:cubicBezTo>
                  <a:cubicBezTo>
                    <a:pt x="8" y="21"/>
                    <a:pt x="9" y="21"/>
                    <a:pt x="10" y="21"/>
                  </a:cubicBezTo>
                  <a:cubicBezTo>
                    <a:pt x="15" y="23"/>
                    <a:pt x="21" y="24"/>
                    <a:pt x="28" y="24"/>
                  </a:cubicBezTo>
                  <a:cubicBezTo>
                    <a:pt x="34" y="24"/>
                    <a:pt x="41" y="23"/>
                    <a:pt x="46" y="21"/>
                  </a:cubicBezTo>
                  <a:cubicBezTo>
                    <a:pt x="46" y="21"/>
                    <a:pt x="47" y="21"/>
                    <a:pt x="48" y="20"/>
                  </a:cubicBezTo>
                  <a:lnTo>
                    <a:pt x="48" y="28"/>
                  </a:lnTo>
                  <a:close/>
                  <a:moveTo>
                    <a:pt x="48" y="28"/>
                  </a:moveTo>
                  <a:cubicBezTo>
                    <a:pt x="48" y="28"/>
                    <a:pt x="48" y="28"/>
                    <a:pt x="48" y="2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54"/>
            <p:cNvSpPr/>
            <p:nvPr/>
          </p:nvSpPr>
          <p:spPr>
            <a:xfrm>
              <a:off x="3350100" y="2596242"/>
              <a:ext cx="18602" cy="19765"/>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54"/>
            <p:cNvSpPr/>
            <p:nvPr/>
          </p:nvSpPr>
          <p:spPr>
            <a:xfrm>
              <a:off x="3388466" y="2596242"/>
              <a:ext cx="18602" cy="19765"/>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54"/>
            <p:cNvSpPr/>
            <p:nvPr/>
          </p:nvSpPr>
          <p:spPr>
            <a:xfrm>
              <a:off x="3426833" y="2596242"/>
              <a:ext cx="19765" cy="19765"/>
            </a:xfrm>
            <a:custGeom>
              <a:avLst/>
              <a:gdLst/>
              <a:ahLst/>
              <a:cxnLst/>
              <a:rect l="l" t="t" r="r" b="b"/>
              <a:pathLst>
                <a:path w="7" h="7" extrusionOk="0">
                  <a:moveTo>
                    <a:pt x="7" y="3"/>
                  </a:moveTo>
                  <a:cubicBezTo>
                    <a:pt x="7" y="5"/>
                    <a:pt x="5" y="7"/>
                    <a:pt x="4" y="7"/>
                  </a:cubicBezTo>
                  <a:cubicBezTo>
                    <a:pt x="2" y="7"/>
                    <a:pt x="0" y="5"/>
                    <a:pt x="0" y="3"/>
                  </a:cubicBezTo>
                  <a:cubicBezTo>
                    <a:pt x="0" y="1"/>
                    <a:pt x="2" y="0"/>
                    <a:pt x="4"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54"/>
            <p:cNvSpPr/>
            <p:nvPr/>
          </p:nvSpPr>
          <p:spPr>
            <a:xfrm>
              <a:off x="3465198" y="2596242"/>
              <a:ext cx="19765" cy="19765"/>
            </a:xfrm>
            <a:custGeom>
              <a:avLst/>
              <a:gdLst/>
              <a:ahLst/>
              <a:cxnLst/>
              <a:rect l="l" t="t" r="r" b="b"/>
              <a:pathLst>
                <a:path w="7" h="7" extrusionOk="0">
                  <a:moveTo>
                    <a:pt x="7" y="3"/>
                  </a:moveTo>
                  <a:cubicBezTo>
                    <a:pt x="7" y="5"/>
                    <a:pt x="5" y="7"/>
                    <a:pt x="3" y="7"/>
                  </a:cubicBezTo>
                  <a:cubicBezTo>
                    <a:pt x="1" y="7"/>
                    <a:pt x="0" y="5"/>
                    <a:pt x="0" y="3"/>
                  </a:cubicBezTo>
                  <a:cubicBezTo>
                    <a:pt x="0" y="1"/>
                    <a:pt x="1"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54"/>
            <p:cNvSpPr/>
            <p:nvPr/>
          </p:nvSpPr>
          <p:spPr>
            <a:xfrm>
              <a:off x="3350100" y="2350930"/>
              <a:ext cx="18602" cy="18602"/>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54"/>
            <p:cNvSpPr/>
            <p:nvPr/>
          </p:nvSpPr>
          <p:spPr>
            <a:xfrm>
              <a:off x="3388466" y="2350930"/>
              <a:ext cx="18602" cy="18602"/>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54"/>
            <p:cNvSpPr/>
            <p:nvPr/>
          </p:nvSpPr>
          <p:spPr>
            <a:xfrm>
              <a:off x="3426833" y="2350930"/>
              <a:ext cx="19765" cy="18602"/>
            </a:xfrm>
            <a:custGeom>
              <a:avLst/>
              <a:gdLst/>
              <a:ahLst/>
              <a:cxnLst/>
              <a:rect l="l" t="t" r="r" b="b"/>
              <a:pathLst>
                <a:path w="7" h="7" extrusionOk="0">
                  <a:moveTo>
                    <a:pt x="7" y="3"/>
                  </a:moveTo>
                  <a:cubicBezTo>
                    <a:pt x="7" y="5"/>
                    <a:pt x="5" y="7"/>
                    <a:pt x="4" y="7"/>
                  </a:cubicBezTo>
                  <a:cubicBezTo>
                    <a:pt x="2" y="7"/>
                    <a:pt x="0" y="5"/>
                    <a:pt x="0" y="3"/>
                  </a:cubicBezTo>
                  <a:cubicBezTo>
                    <a:pt x="0" y="1"/>
                    <a:pt x="2" y="0"/>
                    <a:pt x="4"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54"/>
            <p:cNvSpPr/>
            <p:nvPr/>
          </p:nvSpPr>
          <p:spPr>
            <a:xfrm>
              <a:off x="3465198" y="2350930"/>
              <a:ext cx="19765" cy="18602"/>
            </a:xfrm>
            <a:custGeom>
              <a:avLst/>
              <a:gdLst/>
              <a:ahLst/>
              <a:cxnLst/>
              <a:rect l="l" t="t" r="r" b="b"/>
              <a:pathLst>
                <a:path w="7" h="7" extrusionOk="0">
                  <a:moveTo>
                    <a:pt x="7" y="3"/>
                  </a:moveTo>
                  <a:cubicBezTo>
                    <a:pt x="7" y="5"/>
                    <a:pt x="5" y="7"/>
                    <a:pt x="3" y="7"/>
                  </a:cubicBezTo>
                  <a:cubicBezTo>
                    <a:pt x="1" y="7"/>
                    <a:pt x="0" y="5"/>
                    <a:pt x="0" y="3"/>
                  </a:cubicBezTo>
                  <a:cubicBezTo>
                    <a:pt x="0" y="1"/>
                    <a:pt x="1"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54"/>
            <p:cNvSpPr/>
            <p:nvPr/>
          </p:nvSpPr>
          <p:spPr>
            <a:xfrm>
              <a:off x="3529142" y="2433476"/>
              <a:ext cx="19765" cy="19765"/>
            </a:xfrm>
            <a:custGeom>
              <a:avLst/>
              <a:gdLst/>
              <a:ahLst/>
              <a:cxnLst/>
              <a:rect l="l" t="t" r="r" b="b"/>
              <a:pathLst>
                <a:path w="7" h="7" extrusionOk="0">
                  <a:moveTo>
                    <a:pt x="7" y="4"/>
                  </a:moveTo>
                  <a:cubicBezTo>
                    <a:pt x="7" y="6"/>
                    <a:pt x="6" y="7"/>
                    <a:pt x="4" y="7"/>
                  </a:cubicBezTo>
                  <a:cubicBezTo>
                    <a:pt x="2" y="7"/>
                    <a:pt x="0" y="6"/>
                    <a:pt x="0" y="4"/>
                  </a:cubicBezTo>
                  <a:cubicBezTo>
                    <a:pt x="0" y="2"/>
                    <a:pt x="2" y="0"/>
                    <a:pt x="4" y="0"/>
                  </a:cubicBezTo>
                  <a:cubicBezTo>
                    <a:pt x="6"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54"/>
            <p:cNvSpPr/>
            <p:nvPr/>
          </p:nvSpPr>
          <p:spPr>
            <a:xfrm>
              <a:off x="3529142" y="2471842"/>
              <a:ext cx="19765" cy="19765"/>
            </a:xfrm>
            <a:custGeom>
              <a:avLst/>
              <a:gdLst/>
              <a:ahLst/>
              <a:cxnLst/>
              <a:rect l="l" t="t" r="r" b="b"/>
              <a:pathLst>
                <a:path w="7" h="7" extrusionOk="0">
                  <a:moveTo>
                    <a:pt x="7" y="4"/>
                  </a:moveTo>
                  <a:cubicBezTo>
                    <a:pt x="7" y="5"/>
                    <a:pt x="6" y="7"/>
                    <a:pt x="4" y="7"/>
                  </a:cubicBezTo>
                  <a:cubicBezTo>
                    <a:pt x="2" y="7"/>
                    <a:pt x="0" y="5"/>
                    <a:pt x="0" y="4"/>
                  </a:cubicBezTo>
                  <a:cubicBezTo>
                    <a:pt x="0" y="2"/>
                    <a:pt x="2" y="0"/>
                    <a:pt x="4" y="0"/>
                  </a:cubicBezTo>
                  <a:cubicBezTo>
                    <a:pt x="6"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54"/>
            <p:cNvSpPr/>
            <p:nvPr/>
          </p:nvSpPr>
          <p:spPr>
            <a:xfrm>
              <a:off x="3529142" y="2511371"/>
              <a:ext cx="19765" cy="18602"/>
            </a:xfrm>
            <a:custGeom>
              <a:avLst/>
              <a:gdLst/>
              <a:ahLst/>
              <a:cxnLst/>
              <a:rect l="l" t="t" r="r" b="b"/>
              <a:pathLst>
                <a:path w="7" h="7" extrusionOk="0">
                  <a:moveTo>
                    <a:pt x="7" y="3"/>
                  </a:moveTo>
                  <a:cubicBezTo>
                    <a:pt x="7" y="5"/>
                    <a:pt x="6" y="7"/>
                    <a:pt x="4" y="7"/>
                  </a:cubicBezTo>
                  <a:cubicBezTo>
                    <a:pt x="2" y="7"/>
                    <a:pt x="0" y="5"/>
                    <a:pt x="0" y="3"/>
                  </a:cubicBezTo>
                  <a:cubicBezTo>
                    <a:pt x="0" y="2"/>
                    <a:pt x="2" y="0"/>
                    <a:pt x="4" y="0"/>
                  </a:cubicBezTo>
                  <a:cubicBezTo>
                    <a:pt x="6" y="0"/>
                    <a:pt x="7" y="2"/>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54"/>
            <p:cNvSpPr/>
            <p:nvPr/>
          </p:nvSpPr>
          <p:spPr>
            <a:xfrm>
              <a:off x="3286157" y="2433476"/>
              <a:ext cx="19765" cy="19765"/>
            </a:xfrm>
            <a:custGeom>
              <a:avLst/>
              <a:gdLst/>
              <a:ahLst/>
              <a:cxnLst/>
              <a:rect l="l" t="t" r="r" b="b"/>
              <a:pathLst>
                <a:path w="7" h="7" extrusionOk="0">
                  <a:moveTo>
                    <a:pt x="7" y="4"/>
                  </a:moveTo>
                  <a:cubicBezTo>
                    <a:pt x="7" y="6"/>
                    <a:pt x="5" y="7"/>
                    <a:pt x="4" y="7"/>
                  </a:cubicBezTo>
                  <a:cubicBezTo>
                    <a:pt x="2" y="7"/>
                    <a:pt x="0" y="6"/>
                    <a:pt x="0" y="4"/>
                  </a:cubicBezTo>
                  <a:cubicBezTo>
                    <a:pt x="0" y="2"/>
                    <a:pt x="2" y="0"/>
                    <a:pt x="4"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54"/>
            <p:cNvSpPr/>
            <p:nvPr/>
          </p:nvSpPr>
          <p:spPr>
            <a:xfrm>
              <a:off x="3286157" y="2471842"/>
              <a:ext cx="19765" cy="19765"/>
            </a:xfrm>
            <a:custGeom>
              <a:avLst/>
              <a:gdLst/>
              <a:ahLst/>
              <a:cxnLst/>
              <a:rect l="l" t="t" r="r" b="b"/>
              <a:pathLst>
                <a:path w="7" h="7" extrusionOk="0">
                  <a:moveTo>
                    <a:pt x="7" y="4"/>
                  </a:moveTo>
                  <a:cubicBezTo>
                    <a:pt x="7" y="5"/>
                    <a:pt x="5" y="7"/>
                    <a:pt x="4" y="7"/>
                  </a:cubicBezTo>
                  <a:cubicBezTo>
                    <a:pt x="2" y="7"/>
                    <a:pt x="0" y="5"/>
                    <a:pt x="0" y="4"/>
                  </a:cubicBezTo>
                  <a:cubicBezTo>
                    <a:pt x="0" y="2"/>
                    <a:pt x="2" y="0"/>
                    <a:pt x="4"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54"/>
            <p:cNvSpPr/>
            <p:nvPr/>
          </p:nvSpPr>
          <p:spPr>
            <a:xfrm>
              <a:off x="3286157" y="2511371"/>
              <a:ext cx="19765" cy="18602"/>
            </a:xfrm>
            <a:custGeom>
              <a:avLst/>
              <a:gdLst/>
              <a:ahLst/>
              <a:cxnLst/>
              <a:rect l="l" t="t" r="r" b="b"/>
              <a:pathLst>
                <a:path w="7" h="7" extrusionOk="0">
                  <a:moveTo>
                    <a:pt x="7" y="3"/>
                  </a:moveTo>
                  <a:cubicBezTo>
                    <a:pt x="7" y="5"/>
                    <a:pt x="5" y="7"/>
                    <a:pt x="4" y="7"/>
                  </a:cubicBezTo>
                  <a:cubicBezTo>
                    <a:pt x="2" y="7"/>
                    <a:pt x="0" y="5"/>
                    <a:pt x="0" y="3"/>
                  </a:cubicBezTo>
                  <a:cubicBezTo>
                    <a:pt x="0" y="2"/>
                    <a:pt x="2" y="0"/>
                    <a:pt x="4" y="0"/>
                  </a:cubicBezTo>
                  <a:cubicBezTo>
                    <a:pt x="5" y="0"/>
                    <a:pt x="7" y="2"/>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10" name="Google Shape;1410;p54"/>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three important ideas</a:t>
            </a:r>
            <a:endParaRPr/>
          </a:p>
        </p:txBody>
      </p:sp>
      <p:sp>
        <p:nvSpPr>
          <p:cNvPr id="1411" name="Google Shape;1411;p54"/>
          <p:cNvSpPr txBox="1">
            <a:spLocks noGrp="1"/>
          </p:cNvSpPr>
          <p:nvPr>
            <p:ph type="subTitle" idx="6"/>
          </p:nvPr>
        </p:nvSpPr>
        <p:spPr>
          <a:xfrm>
            <a:off x="5993850" y="2511050"/>
            <a:ext cx="1914300" cy="50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Mars</a:t>
            </a:r>
            <a:endParaRPr/>
          </a:p>
        </p:txBody>
      </p:sp>
      <p:sp>
        <p:nvSpPr>
          <p:cNvPr id="1412" name="Google Shape;1412;p54"/>
          <p:cNvSpPr txBox="1">
            <a:spLocks noGrp="1"/>
          </p:cNvSpPr>
          <p:nvPr>
            <p:ph type="subTitle" idx="1"/>
          </p:nvPr>
        </p:nvSpPr>
        <p:spPr>
          <a:xfrm>
            <a:off x="1235850" y="2511050"/>
            <a:ext cx="1914300" cy="50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413" name="Google Shape;1413;p54"/>
          <p:cNvSpPr txBox="1">
            <a:spLocks noGrp="1"/>
          </p:cNvSpPr>
          <p:nvPr>
            <p:ph type="subTitle" idx="2"/>
          </p:nvPr>
        </p:nvSpPr>
        <p:spPr>
          <a:xfrm>
            <a:off x="1235850" y="2881226"/>
            <a:ext cx="1914300" cy="112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414" name="Google Shape;1414;p54"/>
          <p:cNvSpPr txBox="1">
            <a:spLocks noGrp="1"/>
          </p:cNvSpPr>
          <p:nvPr>
            <p:ph type="subTitle" idx="3"/>
          </p:nvPr>
        </p:nvSpPr>
        <p:spPr>
          <a:xfrm>
            <a:off x="3614850" y="2881225"/>
            <a:ext cx="1914300" cy="112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415" name="Google Shape;1415;p54"/>
          <p:cNvSpPr txBox="1">
            <a:spLocks noGrp="1"/>
          </p:cNvSpPr>
          <p:nvPr>
            <p:ph type="subTitle" idx="4"/>
          </p:nvPr>
        </p:nvSpPr>
        <p:spPr>
          <a:xfrm>
            <a:off x="5993850" y="2881225"/>
            <a:ext cx="1914300" cy="112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416" name="Google Shape;1416;p54"/>
          <p:cNvSpPr txBox="1">
            <a:spLocks noGrp="1"/>
          </p:cNvSpPr>
          <p:nvPr>
            <p:ph type="subTitle" idx="5"/>
          </p:nvPr>
        </p:nvSpPr>
        <p:spPr>
          <a:xfrm>
            <a:off x="3614850" y="2511050"/>
            <a:ext cx="1914300" cy="50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Venus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20"/>
        <p:cNvGrpSpPr/>
        <p:nvPr/>
      </p:nvGrpSpPr>
      <p:grpSpPr>
        <a:xfrm>
          <a:off x="0" y="0"/>
          <a:ext cx="0" cy="0"/>
          <a:chOff x="0" y="0"/>
          <a:chExt cx="0" cy="0"/>
        </a:xfrm>
      </p:grpSpPr>
      <p:sp>
        <p:nvSpPr>
          <p:cNvPr id="1421" name="Google Shape;1421;p55"/>
          <p:cNvSpPr/>
          <p:nvPr/>
        </p:nvSpPr>
        <p:spPr>
          <a:xfrm>
            <a:off x="1750714" y="1952956"/>
            <a:ext cx="411480" cy="411480"/>
          </a:xfrm>
          <a:custGeom>
            <a:avLst/>
            <a:gdLst/>
            <a:ahLst/>
            <a:cxnLst/>
            <a:rect l="l" t="t" r="r" b="b"/>
            <a:pathLst>
              <a:path w="120" h="120" extrusionOk="0">
                <a:moveTo>
                  <a:pt x="110" y="99"/>
                </a:moveTo>
                <a:cubicBezTo>
                  <a:pt x="109" y="99"/>
                  <a:pt x="109" y="99"/>
                  <a:pt x="109" y="99"/>
                </a:cubicBezTo>
                <a:cubicBezTo>
                  <a:pt x="99" y="88"/>
                  <a:pt x="99" y="88"/>
                  <a:pt x="99" y="88"/>
                </a:cubicBezTo>
                <a:cubicBezTo>
                  <a:pt x="102" y="86"/>
                  <a:pt x="104" y="83"/>
                  <a:pt x="104" y="80"/>
                </a:cubicBezTo>
                <a:cubicBezTo>
                  <a:pt x="104" y="74"/>
                  <a:pt x="99" y="69"/>
                  <a:pt x="93" y="69"/>
                </a:cubicBezTo>
                <a:cubicBezTo>
                  <a:pt x="93" y="69"/>
                  <a:pt x="92" y="69"/>
                  <a:pt x="92" y="69"/>
                </a:cubicBezTo>
                <a:cubicBezTo>
                  <a:pt x="87" y="58"/>
                  <a:pt x="87" y="58"/>
                  <a:pt x="87" y="58"/>
                </a:cubicBezTo>
                <a:cubicBezTo>
                  <a:pt x="89" y="56"/>
                  <a:pt x="90" y="54"/>
                  <a:pt x="90" y="51"/>
                </a:cubicBezTo>
                <a:cubicBezTo>
                  <a:pt x="90" y="45"/>
                  <a:pt x="85" y="40"/>
                  <a:pt x="79" y="40"/>
                </a:cubicBezTo>
                <a:cubicBezTo>
                  <a:pt x="79" y="40"/>
                  <a:pt x="79" y="40"/>
                  <a:pt x="78" y="40"/>
                </a:cubicBezTo>
                <a:cubicBezTo>
                  <a:pt x="70" y="23"/>
                  <a:pt x="70" y="23"/>
                  <a:pt x="70" y="23"/>
                </a:cubicBezTo>
                <a:cubicBezTo>
                  <a:pt x="100" y="47"/>
                  <a:pt x="100" y="47"/>
                  <a:pt x="100" y="47"/>
                </a:cubicBezTo>
                <a:cubicBezTo>
                  <a:pt x="99" y="48"/>
                  <a:pt x="99" y="50"/>
                  <a:pt x="99" y="51"/>
                </a:cubicBezTo>
                <a:cubicBezTo>
                  <a:pt x="99" y="57"/>
                  <a:pt x="104" y="61"/>
                  <a:pt x="110" y="61"/>
                </a:cubicBezTo>
                <a:cubicBezTo>
                  <a:pt x="115" y="61"/>
                  <a:pt x="120" y="57"/>
                  <a:pt x="120" y="51"/>
                </a:cubicBezTo>
                <a:cubicBezTo>
                  <a:pt x="120" y="45"/>
                  <a:pt x="115" y="40"/>
                  <a:pt x="110" y="40"/>
                </a:cubicBezTo>
                <a:cubicBezTo>
                  <a:pt x="108" y="40"/>
                  <a:pt x="106" y="41"/>
                  <a:pt x="104" y="42"/>
                </a:cubicBezTo>
                <a:cubicBezTo>
                  <a:pt x="70" y="14"/>
                  <a:pt x="70" y="14"/>
                  <a:pt x="70" y="14"/>
                </a:cubicBezTo>
                <a:cubicBezTo>
                  <a:pt x="71" y="13"/>
                  <a:pt x="71" y="12"/>
                  <a:pt x="71" y="11"/>
                </a:cubicBezTo>
                <a:cubicBezTo>
                  <a:pt x="71" y="5"/>
                  <a:pt x="66" y="0"/>
                  <a:pt x="60" y="0"/>
                </a:cubicBezTo>
                <a:cubicBezTo>
                  <a:pt x="54" y="0"/>
                  <a:pt x="50" y="5"/>
                  <a:pt x="50" y="11"/>
                </a:cubicBezTo>
                <a:cubicBezTo>
                  <a:pt x="50" y="12"/>
                  <a:pt x="50" y="13"/>
                  <a:pt x="50" y="14"/>
                </a:cubicBezTo>
                <a:cubicBezTo>
                  <a:pt x="16" y="42"/>
                  <a:pt x="16" y="42"/>
                  <a:pt x="16" y="42"/>
                </a:cubicBezTo>
                <a:cubicBezTo>
                  <a:pt x="15" y="41"/>
                  <a:pt x="13" y="40"/>
                  <a:pt x="11" y="40"/>
                </a:cubicBezTo>
                <a:cubicBezTo>
                  <a:pt x="5" y="40"/>
                  <a:pt x="0" y="45"/>
                  <a:pt x="0" y="51"/>
                </a:cubicBezTo>
                <a:cubicBezTo>
                  <a:pt x="0" y="57"/>
                  <a:pt x="5" y="61"/>
                  <a:pt x="11" y="61"/>
                </a:cubicBezTo>
                <a:cubicBezTo>
                  <a:pt x="17" y="61"/>
                  <a:pt x="21" y="57"/>
                  <a:pt x="21" y="51"/>
                </a:cubicBezTo>
                <a:cubicBezTo>
                  <a:pt x="21" y="50"/>
                  <a:pt x="21" y="48"/>
                  <a:pt x="21" y="47"/>
                </a:cubicBezTo>
                <a:cubicBezTo>
                  <a:pt x="50" y="23"/>
                  <a:pt x="50" y="23"/>
                  <a:pt x="50" y="23"/>
                </a:cubicBezTo>
                <a:cubicBezTo>
                  <a:pt x="42" y="40"/>
                  <a:pt x="42" y="40"/>
                  <a:pt x="42" y="40"/>
                </a:cubicBezTo>
                <a:cubicBezTo>
                  <a:pt x="42" y="40"/>
                  <a:pt x="42" y="40"/>
                  <a:pt x="41" y="40"/>
                </a:cubicBezTo>
                <a:cubicBezTo>
                  <a:pt x="36" y="40"/>
                  <a:pt x="31" y="45"/>
                  <a:pt x="31" y="51"/>
                </a:cubicBezTo>
                <a:cubicBezTo>
                  <a:pt x="31" y="54"/>
                  <a:pt x="32" y="56"/>
                  <a:pt x="34" y="58"/>
                </a:cubicBezTo>
                <a:cubicBezTo>
                  <a:pt x="28" y="69"/>
                  <a:pt x="28" y="69"/>
                  <a:pt x="28" y="69"/>
                </a:cubicBezTo>
                <a:cubicBezTo>
                  <a:pt x="28" y="69"/>
                  <a:pt x="28" y="69"/>
                  <a:pt x="27" y="69"/>
                </a:cubicBezTo>
                <a:cubicBezTo>
                  <a:pt x="22" y="69"/>
                  <a:pt x="17" y="74"/>
                  <a:pt x="17" y="80"/>
                </a:cubicBezTo>
                <a:cubicBezTo>
                  <a:pt x="17" y="83"/>
                  <a:pt x="19" y="86"/>
                  <a:pt x="21" y="88"/>
                </a:cubicBezTo>
                <a:cubicBezTo>
                  <a:pt x="12" y="99"/>
                  <a:pt x="12" y="99"/>
                  <a:pt x="12" y="99"/>
                </a:cubicBezTo>
                <a:cubicBezTo>
                  <a:pt x="12" y="99"/>
                  <a:pt x="11" y="99"/>
                  <a:pt x="11" y="99"/>
                </a:cubicBezTo>
                <a:cubicBezTo>
                  <a:pt x="5" y="99"/>
                  <a:pt x="0" y="104"/>
                  <a:pt x="0" y="110"/>
                </a:cubicBezTo>
                <a:cubicBezTo>
                  <a:pt x="0" y="115"/>
                  <a:pt x="5" y="120"/>
                  <a:pt x="11" y="120"/>
                </a:cubicBezTo>
                <a:cubicBezTo>
                  <a:pt x="17" y="120"/>
                  <a:pt x="21" y="115"/>
                  <a:pt x="21" y="110"/>
                </a:cubicBezTo>
                <a:cubicBezTo>
                  <a:pt x="21" y="107"/>
                  <a:pt x="20" y="104"/>
                  <a:pt x="19" y="102"/>
                </a:cubicBezTo>
                <a:cubicBezTo>
                  <a:pt x="27" y="92"/>
                  <a:pt x="27" y="92"/>
                  <a:pt x="27" y="92"/>
                </a:cubicBezTo>
                <a:cubicBezTo>
                  <a:pt x="36" y="102"/>
                  <a:pt x="36" y="102"/>
                  <a:pt x="36" y="102"/>
                </a:cubicBezTo>
                <a:cubicBezTo>
                  <a:pt x="34" y="104"/>
                  <a:pt x="33" y="107"/>
                  <a:pt x="33" y="110"/>
                </a:cubicBezTo>
                <a:cubicBezTo>
                  <a:pt x="33" y="115"/>
                  <a:pt x="38" y="120"/>
                  <a:pt x="44" y="120"/>
                </a:cubicBezTo>
                <a:cubicBezTo>
                  <a:pt x="50" y="120"/>
                  <a:pt x="54" y="115"/>
                  <a:pt x="54" y="110"/>
                </a:cubicBezTo>
                <a:cubicBezTo>
                  <a:pt x="54" y="104"/>
                  <a:pt x="50" y="99"/>
                  <a:pt x="44" y="99"/>
                </a:cubicBezTo>
                <a:cubicBezTo>
                  <a:pt x="43" y="99"/>
                  <a:pt x="43" y="99"/>
                  <a:pt x="43" y="99"/>
                </a:cubicBezTo>
                <a:cubicBezTo>
                  <a:pt x="34" y="88"/>
                  <a:pt x="34" y="88"/>
                  <a:pt x="34" y="88"/>
                </a:cubicBezTo>
                <a:cubicBezTo>
                  <a:pt x="36" y="86"/>
                  <a:pt x="38" y="83"/>
                  <a:pt x="38" y="80"/>
                </a:cubicBezTo>
                <a:cubicBezTo>
                  <a:pt x="38" y="77"/>
                  <a:pt x="37" y="74"/>
                  <a:pt x="35" y="72"/>
                </a:cubicBezTo>
                <a:cubicBezTo>
                  <a:pt x="40" y="61"/>
                  <a:pt x="40" y="61"/>
                  <a:pt x="40" y="61"/>
                </a:cubicBezTo>
                <a:cubicBezTo>
                  <a:pt x="41" y="61"/>
                  <a:pt x="41" y="61"/>
                  <a:pt x="41" y="61"/>
                </a:cubicBezTo>
                <a:cubicBezTo>
                  <a:pt x="47" y="61"/>
                  <a:pt x="52" y="57"/>
                  <a:pt x="52" y="51"/>
                </a:cubicBezTo>
                <a:cubicBezTo>
                  <a:pt x="52" y="48"/>
                  <a:pt x="51" y="45"/>
                  <a:pt x="49" y="43"/>
                </a:cubicBezTo>
                <a:cubicBezTo>
                  <a:pt x="59" y="21"/>
                  <a:pt x="59" y="21"/>
                  <a:pt x="59" y="21"/>
                </a:cubicBezTo>
                <a:cubicBezTo>
                  <a:pt x="60" y="21"/>
                  <a:pt x="60" y="21"/>
                  <a:pt x="60" y="21"/>
                </a:cubicBezTo>
                <a:cubicBezTo>
                  <a:pt x="61" y="21"/>
                  <a:pt x="61" y="21"/>
                  <a:pt x="61" y="21"/>
                </a:cubicBezTo>
                <a:cubicBezTo>
                  <a:pt x="72" y="43"/>
                  <a:pt x="72" y="43"/>
                  <a:pt x="72" y="43"/>
                </a:cubicBezTo>
                <a:cubicBezTo>
                  <a:pt x="70" y="45"/>
                  <a:pt x="69" y="48"/>
                  <a:pt x="69" y="51"/>
                </a:cubicBezTo>
                <a:cubicBezTo>
                  <a:pt x="69" y="57"/>
                  <a:pt x="73" y="61"/>
                  <a:pt x="79" y="61"/>
                </a:cubicBezTo>
                <a:cubicBezTo>
                  <a:pt x="80" y="61"/>
                  <a:pt x="80" y="61"/>
                  <a:pt x="81" y="61"/>
                </a:cubicBezTo>
                <a:cubicBezTo>
                  <a:pt x="86" y="72"/>
                  <a:pt x="86" y="72"/>
                  <a:pt x="86" y="72"/>
                </a:cubicBezTo>
                <a:cubicBezTo>
                  <a:pt x="84" y="74"/>
                  <a:pt x="83" y="77"/>
                  <a:pt x="83" y="80"/>
                </a:cubicBezTo>
                <a:cubicBezTo>
                  <a:pt x="83" y="83"/>
                  <a:pt x="84" y="86"/>
                  <a:pt x="87" y="88"/>
                </a:cubicBezTo>
                <a:cubicBezTo>
                  <a:pt x="78" y="99"/>
                  <a:pt x="78" y="99"/>
                  <a:pt x="78" y="99"/>
                </a:cubicBezTo>
                <a:cubicBezTo>
                  <a:pt x="78" y="99"/>
                  <a:pt x="77" y="99"/>
                  <a:pt x="77" y="99"/>
                </a:cubicBezTo>
                <a:cubicBezTo>
                  <a:pt x="71" y="99"/>
                  <a:pt x="66" y="104"/>
                  <a:pt x="66" y="110"/>
                </a:cubicBezTo>
                <a:cubicBezTo>
                  <a:pt x="66" y="115"/>
                  <a:pt x="71" y="120"/>
                  <a:pt x="77" y="120"/>
                </a:cubicBezTo>
                <a:cubicBezTo>
                  <a:pt x="83" y="120"/>
                  <a:pt x="87" y="115"/>
                  <a:pt x="87" y="110"/>
                </a:cubicBezTo>
                <a:cubicBezTo>
                  <a:pt x="87" y="107"/>
                  <a:pt x="86" y="104"/>
                  <a:pt x="84" y="102"/>
                </a:cubicBezTo>
                <a:cubicBezTo>
                  <a:pt x="93" y="92"/>
                  <a:pt x="93" y="92"/>
                  <a:pt x="93" y="92"/>
                </a:cubicBezTo>
                <a:cubicBezTo>
                  <a:pt x="102" y="102"/>
                  <a:pt x="102" y="102"/>
                  <a:pt x="102" y="102"/>
                </a:cubicBezTo>
                <a:cubicBezTo>
                  <a:pt x="100" y="104"/>
                  <a:pt x="99" y="107"/>
                  <a:pt x="99" y="110"/>
                </a:cubicBezTo>
                <a:cubicBezTo>
                  <a:pt x="99" y="115"/>
                  <a:pt x="104" y="120"/>
                  <a:pt x="110" y="120"/>
                </a:cubicBezTo>
                <a:cubicBezTo>
                  <a:pt x="116" y="120"/>
                  <a:pt x="120" y="115"/>
                  <a:pt x="120" y="110"/>
                </a:cubicBezTo>
                <a:cubicBezTo>
                  <a:pt x="120" y="104"/>
                  <a:pt x="116" y="99"/>
                  <a:pt x="110" y="99"/>
                </a:cubicBezTo>
                <a:close/>
                <a:moveTo>
                  <a:pt x="27" y="76"/>
                </a:moveTo>
                <a:cubicBezTo>
                  <a:pt x="29" y="76"/>
                  <a:pt x="31" y="78"/>
                  <a:pt x="31" y="80"/>
                </a:cubicBezTo>
                <a:cubicBezTo>
                  <a:pt x="31" y="82"/>
                  <a:pt x="29" y="83"/>
                  <a:pt x="27" y="83"/>
                </a:cubicBezTo>
                <a:cubicBezTo>
                  <a:pt x="25" y="83"/>
                  <a:pt x="24" y="82"/>
                  <a:pt x="24" y="80"/>
                </a:cubicBezTo>
                <a:cubicBezTo>
                  <a:pt x="24" y="78"/>
                  <a:pt x="25" y="76"/>
                  <a:pt x="27" y="76"/>
                </a:cubicBezTo>
                <a:close/>
                <a:moveTo>
                  <a:pt x="11" y="113"/>
                </a:moveTo>
                <a:cubicBezTo>
                  <a:pt x="9" y="113"/>
                  <a:pt x="7" y="111"/>
                  <a:pt x="7" y="110"/>
                </a:cubicBezTo>
                <a:cubicBezTo>
                  <a:pt x="7" y="108"/>
                  <a:pt x="9" y="106"/>
                  <a:pt x="11" y="106"/>
                </a:cubicBezTo>
                <a:cubicBezTo>
                  <a:pt x="13" y="106"/>
                  <a:pt x="14" y="108"/>
                  <a:pt x="14" y="110"/>
                </a:cubicBezTo>
                <a:cubicBezTo>
                  <a:pt x="14" y="111"/>
                  <a:pt x="13" y="113"/>
                  <a:pt x="11" y="113"/>
                </a:cubicBezTo>
                <a:close/>
                <a:moveTo>
                  <a:pt x="47" y="110"/>
                </a:moveTo>
                <a:cubicBezTo>
                  <a:pt x="47" y="111"/>
                  <a:pt x="46" y="113"/>
                  <a:pt x="44" y="113"/>
                </a:cubicBezTo>
                <a:cubicBezTo>
                  <a:pt x="42" y="113"/>
                  <a:pt x="40" y="111"/>
                  <a:pt x="40" y="110"/>
                </a:cubicBezTo>
                <a:cubicBezTo>
                  <a:pt x="40" y="108"/>
                  <a:pt x="42" y="106"/>
                  <a:pt x="44" y="106"/>
                </a:cubicBezTo>
                <a:cubicBezTo>
                  <a:pt x="46" y="106"/>
                  <a:pt x="47" y="108"/>
                  <a:pt x="47" y="110"/>
                </a:cubicBezTo>
                <a:close/>
                <a:moveTo>
                  <a:pt x="41" y="54"/>
                </a:moveTo>
                <a:cubicBezTo>
                  <a:pt x="40" y="54"/>
                  <a:pt x="38" y="53"/>
                  <a:pt x="38" y="51"/>
                </a:cubicBezTo>
                <a:cubicBezTo>
                  <a:pt x="38" y="49"/>
                  <a:pt x="40" y="47"/>
                  <a:pt x="41" y="47"/>
                </a:cubicBezTo>
                <a:cubicBezTo>
                  <a:pt x="43" y="47"/>
                  <a:pt x="45" y="49"/>
                  <a:pt x="45" y="51"/>
                </a:cubicBezTo>
                <a:cubicBezTo>
                  <a:pt x="45" y="53"/>
                  <a:pt x="43" y="54"/>
                  <a:pt x="41" y="54"/>
                </a:cubicBezTo>
                <a:close/>
                <a:moveTo>
                  <a:pt x="113" y="51"/>
                </a:moveTo>
                <a:cubicBezTo>
                  <a:pt x="113" y="53"/>
                  <a:pt x="112" y="54"/>
                  <a:pt x="110" y="54"/>
                </a:cubicBezTo>
                <a:cubicBezTo>
                  <a:pt x="108" y="54"/>
                  <a:pt x="106" y="53"/>
                  <a:pt x="106" y="51"/>
                </a:cubicBezTo>
                <a:cubicBezTo>
                  <a:pt x="106" y="49"/>
                  <a:pt x="108" y="47"/>
                  <a:pt x="110" y="47"/>
                </a:cubicBezTo>
                <a:cubicBezTo>
                  <a:pt x="112" y="47"/>
                  <a:pt x="113" y="49"/>
                  <a:pt x="113" y="51"/>
                </a:cubicBezTo>
                <a:close/>
                <a:moveTo>
                  <a:pt x="60" y="7"/>
                </a:moveTo>
                <a:cubicBezTo>
                  <a:pt x="62" y="7"/>
                  <a:pt x="64" y="9"/>
                  <a:pt x="64" y="11"/>
                </a:cubicBezTo>
                <a:cubicBezTo>
                  <a:pt x="64" y="13"/>
                  <a:pt x="62" y="14"/>
                  <a:pt x="60" y="14"/>
                </a:cubicBezTo>
                <a:cubicBezTo>
                  <a:pt x="58" y="14"/>
                  <a:pt x="57" y="13"/>
                  <a:pt x="57" y="11"/>
                </a:cubicBezTo>
                <a:cubicBezTo>
                  <a:pt x="57" y="9"/>
                  <a:pt x="58" y="7"/>
                  <a:pt x="60" y="7"/>
                </a:cubicBezTo>
                <a:close/>
                <a:moveTo>
                  <a:pt x="11" y="54"/>
                </a:moveTo>
                <a:cubicBezTo>
                  <a:pt x="9" y="54"/>
                  <a:pt x="7" y="53"/>
                  <a:pt x="7" y="51"/>
                </a:cubicBezTo>
                <a:cubicBezTo>
                  <a:pt x="7" y="49"/>
                  <a:pt x="9" y="47"/>
                  <a:pt x="11" y="47"/>
                </a:cubicBezTo>
                <a:cubicBezTo>
                  <a:pt x="13" y="47"/>
                  <a:pt x="14" y="49"/>
                  <a:pt x="14" y="51"/>
                </a:cubicBezTo>
                <a:cubicBezTo>
                  <a:pt x="14" y="53"/>
                  <a:pt x="13" y="54"/>
                  <a:pt x="11" y="54"/>
                </a:cubicBezTo>
                <a:close/>
                <a:moveTo>
                  <a:pt x="97" y="80"/>
                </a:moveTo>
                <a:cubicBezTo>
                  <a:pt x="97" y="82"/>
                  <a:pt x="95" y="83"/>
                  <a:pt x="93" y="83"/>
                </a:cubicBezTo>
                <a:cubicBezTo>
                  <a:pt x="91" y="83"/>
                  <a:pt x="90" y="82"/>
                  <a:pt x="90" y="80"/>
                </a:cubicBezTo>
                <a:cubicBezTo>
                  <a:pt x="90" y="78"/>
                  <a:pt x="91" y="76"/>
                  <a:pt x="93" y="76"/>
                </a:cubicBezTo>
                <a:cubicBezTo>
                  <a:pt x="95" y="76"/>
                  <a:pt x="97" y="78"/>
                  <a:pt x="97" y="80"/>
                </a:cubicBezTo>
                <a:close/>
                <a:moveTo>
                  <a:pt x="76" y="51"/>
                </a:moveTo>
                <a:cubicBezTo>
                  <a:pt x="76" y="49"/>
                  <a:pt x="77" y="47"/>
                  <a:pt x="79" y="47"/>
                </a:cubicBezTo>
                <a:cubicBezTo>
                  <a:pt x="81" y="47"/>
                  <a:pt x="83" y="49"/>
                  <a:pt x="83" y="51"/>
                </a:cubicBezTo>
                <a:cubicBezTo>
                  <a:pt x="83" y="53"/>
                  <a:pt x="81" y="54"/>
                  <a:pt x="79" y="54"/>
                </a:cubicBezTo>
                <a:cubicBezTo>
                  <a:pt x="77" y="54"/>
                  <a:pt x="76" y="53"/>
                  <a:pt x="76" y="51"/>
                </a:cubicBezTo>
                <a:close/>
                <a:moveTo>
                  <a:pt x="77" y="113"/>
                </a:moveTo>
                <a:cubicBezTo>
                  <a:pt x="75" y="113"/>
                  <a:pt x="73" y="111"/>
                  <a:pt x="73" y="110"/>
                </a:cubicBezTo>
                <a:cubicBezTo>
                  <a:pt x="73" y="108"/>
                  <a:pt x="75" y="106"/>
                  <a:pt x="77" y="106"/>
                </a:cubicBezTo>
                <a:cubicBezTo>
                  <a:pt x="79" y="106"/>
                  <a:pt x="80" y="108"/>
                  <a:pt x="80" y="110"/>
                </a:cubicBezTo>
                <a:cubicBezTo>
                  <a:pt x="80" y="111"/>
                  <a:pt x="79" y="113"/>
                  <a:pt x="77" y="113"/>
                </a:cubicBezTo>
                <a:close/>
                <a:moveTo>
                  <a:pt x="110" y="113"/>
                </a:moveTo>
                <a:cubicBezTo>
                  <a:pt x="108" y="113"/>
                  <a:pt x="106" y="111"/>
                  <a:pt x="106" y="110"/>
                </a:cubicBezTo>
                <a:cubicBezTo>
                  <a:pt x="106" y="108"/>
                  <a:pt x="108" y="106"/>
                  <a:pt x="110" y="106"/>
                </a:cubicBezTo>
                <a:cubicBezTo>
                  <a:pt x="112" y="106"/>
                  <a:pt x="113" y="108"/>
                  <a:pt x="113" y="110"/>
                </a:cubicBezTo>
                <a:cubicBezTo>
                  <a:pt x="113" y="111"/>
                  <a:pt x="112" y="113"/>
                  <a:pt x="110" y="113"/>
                </a:cubicBezTo>
                <a:close/>
                <a:moveTo>
                  <a:pt x="110" y="113"/>
                </a:moveTo>
                <a:cubicBezTo>
                  <a:pt x="110" y="113"/>
                  <a:pt x="110" y="113"/>
                  <a:pt x="110" y="11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55"/>
          <p:cNvSpPr/>
          <p:nvPr/>
        </p:nvSpPr>
        <p:spPr>
          <a:xfrm>
            <a:off x="7004650" y="1952956"/>
            <a:ext cx="365760" cy="411480"/>
          </a:xfrm>
          <a:custGeom>
            <a:avLst/>
            <a:gdLst/>
            <a:ahLst/>
            <a:cxnLst/>
            <a:rect l="l" t="t" r="r" b="b"/>
            <a:pathLst>
              <a:path w="107" h="120" extrusionOk="0">
                <a:moveTo>
                  <a:pt x="101" y="100"/>
                </a:moveTo>
                <a:cubicBezTo>
                  <a:pt x="101" y="54"/>
                  <a:pt x="101" y="54"/>
                  <a:pt x="101" y="54"/>
                </a:cubicBezTo>
                <a:cubicBezTo>
                  <a:pt x="105" y="52"/>
                  <a:pt x="107" y="49"/>
                  <a:pt x="107" y="44"/>
                </a:cubicBezTo>
                <a:cubicBezTo>
                  <a:pt x="107" y="38"/>
                  <a:pt x="103" y="33"/>
                  <a:pt x="97" y="33"/>
                </a:cubicBezTo>
                <a:cubicBezTo>
                  <a:pt x="95" y="33"/>
                  <a:pt x="93" y="34"/>
                  <a:pt x="91" y="35"/>
                </a:cubicBezTo>
                <a:cubicBezTo>
                  <a:pt x="65" y="14"/>
                  <a:pt x="65" y="14"/>
                  <a:pt x="65" y="14"/>
                </a:cubicBezTo>
                <a:cubicBezTo>
                  <a:pt x="65" y="13"/>
                  <a:pt x="65" y="12"/>
                  <a:pt x="65" y="11"/>
                </a:cubicBezTo>
                <a:cubicBezTo>
                  <a:pt x="65" y="5"/>
                  <a:pt x="60" y="0"/>
                  <a:pt x="55" y="0"/>
                </a:cubicBezTo>
                <a:cubicBezTo>
                  <a:pt x="49" y="0"/>
                  <a:pt x="44" y="5"/>
                  <a:pt x="44" y="10"/>
                </a:cubicBezTo>
                <a:cubicBezTo>
                  <a:pt x="19" y="17"/>
                  <a:pt x="19" y="17"/>
                  <a:pt x="19" y="17"/>
                </a:cubicBezTo>
                <a:cubicBezTo>
                  <a:pt x="17" y="14"/>
                  <a:pt x="14" y="12"/>
                  <a:pt x="10" y="12"/>
                </a:cubicBezTo>
                <a:cubicBezTo>
                  <a:pt x="5" y="12"/>
                  <a:pt x="0" y="17"/>
                  <a:pt x="0" y="23"/>
                </a:cubicBezTo>
                <a:cubicBezTo>
                  <a:pt x="0" y="27"/>
                  <a:pt x="3" y="31"/>
                  <a:pt x="7" y="33"/>
                </a:cubicBezTo>
                <a:cubicBezTo>
                  <a:pt x="7" y="61"/>
                  <a:pt x="7" y="61"/>
                  <a:pt x="7" y="61"/>
                </a:cubicBezTo>
                <a:cubicBezTo>
                  <a:pt x="3" y="63"/>
                  <a:pt x="0" y="67"/>
                  <a:pt x="0" y="71"/>
                </a:cubicBezTo>
                <a:cubicBezTo>
                  <a:pt x="0" y="77"/>
                  <a:pt x="5" y="82"/>
                  <a:pt x="10" y="82"/>
                </a:cubicBezTo>
                <a:cubicBezTo>
                  <a:pt x="11" y="82"/>
                  <a:pt x="11" y="82"/>
                  <a:pt x="11" y="82"/>
                </a:cubicBezTo>
                <a:cubicBezTo>
                  <a:pt x="21" y="102"/>
                  <a:pt x="21" y="102"/>
                  <a:pt x="21" y="102"/>
                </a:cubicBezTo>
                <a:cubicBezTo>
                  <a:pt x="19" y="104"/>
                  <a:pt x="17" y="107"/>
                  <a:pt x="17" y="110"/>
                </a:cubicBezTo>
                <a:cubicBezTo>
                  <a:pt x="17" y="115"/>
                  <a:pt x="22" y="120"/>
                  <a:pt x="28" y="120"/>
                </a:cubicBezTo>
                <a:cubicBezTo>
                  <a:pt x="34" y="120"/>
                  <a:pt x="38" y="115"/>
                  <a:pt x="38" y="110"/>
                </a:cubicBezTo>
                <a:cubicBezTo>
                  <a:pt x="38" y="109"/>
                  <a:pt x="38" y="108"/>
                  <a:pt x="38" y="107"/>
                </a:cubicBezTo>
                <a:cubicBezTo>
                  <a:pt x="48" y="101"/>
                  <a:pt x="48" y="101"/>
                  <a:pt x="48" y="101"/>
                </a:cubicBezTo>
                <a:cubicBezTo>
                  <a:pt x="50" y="102"/>
                  <a:pt x="52" y="103"/>
                  <a:pt x="55" y="103"/>
                </a:cubicBezTo>
                <a:cubicBezTo>
                  <a:pt x="58" y="103"/>
                  <a:pt x="61" y="101"/>
                  <a:pt x="63" y="99"/>
                </a:cubicBezTo>
                <a:cubicBezTo>
                  <a:pt x="87" y="107"/>
                  <a:pt x="87" y="107"/>
                  <a:pt x="87" y="107"/>
                </a:cubicBezTo>
                <a:cubicBezTo>
                  <a:pt x="87" y="108"/>
                  <a:pt x="86" y="109"/>
                  <a:pt x="86" y="110"/>
                </a:cubicBezTo>
                <a:cubicBezTo>
                  <a:pt x="86" y="115"/>
                  <a:pt x="91" y="120"/>
                  <a:pt x="97" y="120"/>
                </a:cubicBezTo>
                <a:cubicBezTo>
                  <a:pt x="103" y="120"/>
                  <a:pt x="107" y="115"/>
                  <a:pt x="107" y="110"/>
                </a:cubicBezTo>
                <a:cubicBezTo>
                  <a:pt x="107" y="105"/>
                  <a:pt x="105" y="101"/>
                  <a:pt x="101" y="100"/>
                </a:cubicBezTo>
                <a:close/>
                <a:moveTo>
                  <a:pt x="100" y="44"/>
                </a:moveTo>
                <a:cubicBezTo>
                  <a:pt x="100" y="46"/>
                  <a:pt x="99" y="47"/>
                  <a:pt x="97" y="47"/>
                </a:cubicBezTo>
                <a:cubicBezTo>
                  <a:pt x="95" y="47"/>
                  <a:pt x="93" y="46"/>
                  <a:pt x="93" y="44"/>
                </a:cubicBezTo>
                <a:cubicBezTo>
                  <a:pt x="93" y="42"/>
                  <a:pt x="95" y="40"/>
                  <a:pt x="97" y="40"/>
                </a:cubicBezTo>
                <a:cubicBezTo>
                  <a:pt x="99" y="40"/>
                  <a:pt x="100" y="42"/>
                  <a:pt x="100" y="44"/>
                </a:cubicBezTo>
                <a:close/>
                <a:moveTo>
                  <a:pt x="63" y="50"/>
                </a:moveTo>
                <a:cubicBezTo>
                  <a:pt x="62" y="48"/>
                  <a:pt x="60" y="47"/>
                  <a:pt x="58" y="46"/>
                </a:cubicBezTo>
                <a:cubicBezTo>
                  <a:pt x="58" y="21"/>
                  <a:pt x="58" y="21"/>
                  <a:pt x="58" y="21"/>
                </a:cubicBezTo>
                <a:cubicBezTo>
                  <a:pt x="59" y="20"/>
                  <a:pt x="60" y="20"/>
                  <a:pt x="60" y="20"/>
                </a:cubicBezTo>
                <a:cubicBezTo>
                  <a:pt x="87" y="40"/>
                  <a:pt x="87" y="40"/>
                  <a:pt x="87" y="40"/>
                </a:cubicBezTo>
                <a:cubicBezTo>
                  <a:pt x="87" y="41"/>
                  <a:pt x="86" y="42"/>
                  <a:pt x="86" y="43"/>
                </a:cubicBezTo>
                <a:lnTo>
                  <a:pt x="63" y="50"/>
                </a:lnTo>
                <a:close/>
                <a:moveTo>
                  <a:pt x="44" y="56"/>
                </a:moveTo>
                <a:cubicBezTo>
                  <a:pt x="18" y="64"/>
                  <a:pt x="18" y="64"/>
                  <a:pt x="18" y="64"/>
                </a:cubicBezTo>
                <a:cubicBezTo>
                  <a:pt x="17" y="63"/>
                  <a:pt x="16" y="62"/>
                  <a:pt x="14" y="61"/>
                </a:cubicBezTo>
                <a:cubicBezTo>
                  <a:pt x="14" y="33"/>
                  <a:pt x="14" y="33"/>
                  <a:pt x="14" y="33"/>
                </a:cubicBezTo>
                <a:cubicBezTo>
                  <a:pt x="18" y="31"/>
                  <a:pt x="21" y="28"/>
                  <a:pt x="21" y="24"/>
                </a:cubicBezTo>
                <a:cubicBezTo>
                  <a:pt x="46" y="17"/>
                  <a:pt x="46" y="17"/>
                  <a:pt x="46" y="17"/>
                </a:cubicBezTo>
                <a:cubicBezTo>
                  <a:pt x="47" y="19"/>
                  <a:pt x="49" y="20"/>
                  <a:pt x="51" y="21"/>
                </a:cubicBezTo>
                <a:cubicBezTo>
                  <a:pt x="51" y="46"/>
                  <a:pt x="51" y="46"/>
                  <a:pt x="51" y="46"/>
                </a:cubicBezTo>
                <a:cubicBezTo>
                  <a:pt x="47" y="48"/>
                  <a:pt x="44" y="51"/>
                  <a:pt x="44" y="56"/>
                </a:cubicBezTo>
                <a:close/>
                <a:moveTo>
                  <a:pt x="55" y="60"/>
                </a:moveTo>
                <a:cubicBezTo>
                  <a:pt x="53" y="60"/>
                  <a:pt x="51" y="58"/>
                  <a:pt x="51" y="56"/>
                </a:cubicBezTo>
                <a:cubicBezTo>
                  <a:pt x="51" y="54"/>
                  <a:pt x="53" y="53"/>
                  <a:pt x="55" y="53"/>
                </a:cubicBezTo>
                <a:cubicBezTo>
                  <a:pt x="57" y="53"/>
                  <a:pt x="58" y="54"/>
                  <a:pt x="58" y="56"/>
                </a:cubicBezTo>
                <a:cubicBezTo>
                  <a:pt x="58" y="58"/>
                  <a:pt x="57" y="60"/>
                  <a:pt x="55" y="60"/>
                </a:cubicBezTo>
                <a:close/>
                <a:moveTo>
                  <a:pt x="55" y="7"/>
                </a:moveTo>
                <a:cubicBezTo>
                  <a:pt x="57" y="7"/>
                  <a:pt x="58" y="9"/>
                  <a:pt x="58" y="11"/>
                </a:cubicBezTo>
                <a:cubicBezTo>
                  <a:pt x="58" y="13"/>
                  <a:pt x="57" y="14"/>
                  <a:pt x="55" y="14"/>
                </a:cubicBezTo>
                <a:cubicBezTo>
                  <a:pt x="53" y="14"/>
                  <a:pt x="51" y="13"/>
                  <a:pt x="51" y="11"/>
                </a:cubicBezTo>
                <a:cubicBezTo>
                  <a:pt x="51" y="9"/>
                  <a:pt x="53" y="7"/>
                  <a:pt x="55" y="7"/>
                </a:cubicBezTo>
                <a:close/>
                <a:moveTo>
                  <a:pt x="10" y="19"/>
                </a:moveTo>
                <a:cubicBezTo>
                  <a:pt x="12" y="19"/>
                  <a:pt x="14" y="21"/>
                  <a:pt x="14" y="23"/>
                </a:cubicBezTo>
                <a:cubicBezTo>
                  <a:pt x="14" y="25"/>
                  <a:pt x="12" y="26"/>
                  <a:pt x="10" y="26"/>
                </a:cubicBezTo>
                <a:cubicBezTo>
                  <a:pt x="8" y="26"/>
                  <a:pt x="7" y="25"/>
                  <a:pt x="7" y="23"/>
                </a:cubicBezTo>
                <a:cubicBezTo>
                  <a:pt x="7" y="21"/>
                  <a:pt x="8" y="19"/>
                  <a:pt x="10" y="19"/>
                </a:cubicBezTo>
                <a:close/>
                <a:moveTo>
                  <a:pt x="7" y="71"/>
                </a:moveTo>
                <a:cubicBezTo>
                  <a:pt x="7" y="69"/>
                  <a:pt x="8" y="68"/>
                  <a:pt x="10" y="68"/>
                </a:cubicBezTo>
                <a:cubicBezTo>
                  <a:pt x="12" y="68"/>
                  <a:pt x="14" y="69"/>
                  <a:pt x="14" y="71"/>
                </a:cubicBezTo>
                <a:cubicBezTo>
                  <a:pt x="14" y="73"/>
                  <a:pt x="12" y="75"/>
                  <a:pt x="10" y="75"/>
                </a:cubicBezTo>
                <a:cubicBezTo>
                  <a:pt x="8" y="75"/>
                  <a:pt x="7" y="73"/>
                  <a:pt x="7" y="71"/>
                </a:cubicBezTo>
                <a:close/>
                <a:moveTo>
                  <a:pt x="18" y="79"/>
                </a:moveTo>
                <a:cubicBezTo>
                  <a:pt x="20" y="77"/>
                  <a:pt x="21" y="74"/>
                  <a:pt x="21" y="71"/>
                </a:cubicBezTo>
                <a:cubicBezTo>
                  <a:pt x="21" y="71"/>
                  <a:pt x="21" y="71"/>
                  <a:pt x="21" y="71"/>
                </a:cubicBezTo>
                <a:cubicBezTo>
                  <a:pt x="46" y="62"/>
                  <a:pt x="46" y="62"/>
                  <a:pt x="46" y="62"/>
                </a:cubicBezTo>
                <a:cubicBezTo>
                  <a:pt x="47" y="64"/>
                  <a:pt x="49" y="65"/>
                  <a:pt x="51" y="66"/>
                </a:cubicBezTo>
                <a:cubicBezTo>
                  <a:pt x="51" y="82"/>
                  <a:pt x="51" y="82"/>
                  <a:pt x="51" y="82"/>
                </a:cubicBezTo>
                <a:cubicBezTo>
                  <a:pt x="47" y="84"/>
                  <a:pt x="44" y="88"/>
                  <a:pt x="44" y="92"/>
                </a:cubicBezTo>
                <a:cubicBezTo>
                  <a:pt x="44" y="93"/>
                  <a:pt x="44" y="94"/>
                  <a:pt x="44" y="95"/>
                </a:cubicBezTo>
                <a:cubicBezTo>
                  <a:pt x="34" y="101"/>
                  <a:pt x="34" y="101"/>
                  <a:pt x="34" y="101"/>
                </a:cubicBezTo>
                <a:cubicBezTo>
                  <a:pt x="33" y="100"/>
                  <a:pt x="30" y="99"/>
                  <a:pt x="28" y="99"/>
                </a:cubicBezTo>
                <a:cubicBezTo>
                  <a:pt x="28" y="99"/>
                  <a:pt x="27" y="99"/>
                  <a:pt x="27" y="99"/>
                </a:cubicBezTo>
                <a:lnTo>
                  <a:pt x="18" y="79"/>
                </a:lnTo>
                <a:close/>
                <a:moveTo>
                  <a:pt x="28" y="113"/>
                </a:moveTo>
                <a:cubicBezTo>
                  <a:pt x="26" y="113"/>
                  <a:pt x="24" y="111"/>
                  <a:pt x="24" y="110"/>
                </a:cubicBezTo>
                <a:cubicBezTo>
                  <a:pt x="24" y="108"/>
                  <a:pt x="26" y="106"/>
                  <a:pt x="28" y="106"/>
                </a:cubicBezTo>
                <a:cubicBezTo>
                  <a:pt x="30" y="106"/>
                  <a:pt x="31" y="108"/>
                  <a:pt x="31" y="110"/>
                </a:cubicBezTo>
                <a:cubicBezTo>
                  <a:pt x="31" y="111"/>
                  <a:pt x="30" y="113"/>
                  <a:pt x="28" y="113"/>
                </a:cubicBezTo>
                <a:close/>
                <a:moveTo>
                  <a:pt x="55" y="96"/>
                </a:moveTo>
                <a:cubicBezTo>
                  <a:pt x="53" y="96"/>
                  <a:pt x="51" y="94"/>
                  <a:pt x="51" y="92"/>
                </a:cubicBezTo>
                <a:cubicBezTo>
                  <a:pt x="51" y="90"/>
                  <a:pt x="53" y="89"/>
                  <a:pt x="55" y="89"/>
                </a:cubicBezTo>
                <a:cubicBezTo>
                  <a:pt x="57" y="89"/>
                  <a:pt x="58" y="90"/>
                  <a:pt x="58" y="92"/>
                </a:cubicBezTo>
                <a:cubicBezTo>
                  <a:pt x="58" y="94"/>
                  <a:pt x="57" y="96"/>
                  <a:pt x="55" y="96"/>
                </a:cubicBezTo>
                <a:close/>
                <a:moveTo>
                  <a:pt x="58" y="82"/>
                </a:moveTo>
                <a:cubicBezTo>
                  <a:pt x="58" y="66"/>
                  <a:pt x="58" y="66"/>
                  <a:pt x="58" y="66"/>
                </a:cubicBezTo>
                <a:cubicBezTo>
                  <a:pt x="62" y="65"/>
                  <a:pt x="65" y="61"/>
                  <a:pt x="65" y="57"/>
                </a:cubicBezTo>
                <a:cubicBezTo>
                  <a:pt x="88" y="50"/>
                  <a:pt x="88" y="50"/>
                  <a:pt x="88" y="50"/>
                </a:cubicBezTo>
                <a:cubicBezTo>
                  <a:pt x="90" y="52"/>
                  <a:pt x="91" y="53"/>
                  <a:pt x="94" y="54"/>
                </a:cubicBezTo>
                <a:cubicBezTo>
                  <a:pt x="94" y="100"/>
                  <a:pt x="94" y="100"/>
                  <a:pt x="94" y="100"/>
                </a:cubicBezTo>
                <a:cubicBezTo>
                  <a:pt x="92" y="100"/>
                  <a:pt x="91" y="100"/>
                  <a:pt x="91" y="101"/>
                </a:cubicBezTo>
                <a:cubicBezTo>
                  <a:pt x="65" y="92"/>
                  <a:pt x="65" y="92"/>
                  <a:pt x="65" y="92"/>
                </a:cubicBezTo>
                <a:cubicBezTo>
                  <a:pt x="65" y="88"/>
                  <a:pt x="62" y="84"/>
                  <a:pt x="58" y="82"/>
                </a:cubicBezTo>
                <a:close/>
                <a:moveTo>
                  <a:pt x="97" y="113"/>
                </a:moveTo>
                <a:cubicBezTo>
                  <a:pt x="95" y="113"/>
                  <a:pt x="93" y="111"/>
                  <a:pt x="93" y="110"/>
                </a:cubicBezTo>
                <a:cubicBezTo>
                  <a:pt x="93" y="108"/>
                  <a:pt x="95" y="106"/>
                  <a:pt x="97" y="106"/>
                </a:cubicBezTo>
                <a:cubicBezTo>
                  <a:pt x="99" y="106"/>
                  <a:pt x="100" y="108"/>
                  <a:pt x="100" y="110"/>
                </a:cubicBezTo>
                <a:cubicBezTo>
                  <a:pt x="100" y="111"/>
                  <a:pt x="99" y="113"/>
                  <a:pt x="97" y="113"/>
                </a:cubicBezTo>
                <a:close/>
                <a:moveTo>
                  <a:pt x="97" y="113"/>
                </a:moveTo>
                <a:cubicBezTo>
                  <a:pt x="97" y="113"/>
                  <a:pt x="97" y="113"/>
                  <a:pt x="97" y="11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55"/>
          <p:cNvSpPr/>
          <p:nvPr/>
        </p:nvSpPr>
        <p:spPr>
          <a:xfrm>
            <a:off x="6981790" y="3295273"/>
            <a:ext cx="411480" cy="259882"/>
          </a:xfrm>
          <a:custGeom>
            <a:avLst/>
            <a:gdLst/>
            <a:ahLst/>
            <a:cxnLst/>
            <a:rect l="l" t="t" r="r" b="b"/>
            <a:pathLst>
              <a:path w="127" h="78" extrusionOk="0">
                <a:moveTo>
                  <a:pt x="112" y="24"/>
                </a:moveTo>
                <a:cubicBezTo>
                  <a:pt x="108" y="24"/>
                  <a:pt x="104" y="26"/>
                  <a:pt x="101" y="29"/>
                </a:cubicBezTo>
                <a:cubicBezTo>
                  <a:pt x="80" y="18"/>
                  <a:pt x="80" y="18"/>
                  <a:pt x="80" y="18"/>
                </a:cubicBezTo>
                <a:cubicBezTo>
                  <a:pt x="81" y="17"/>
                  <a:pt x="81" y="16"/>
                  <a:pt x="81" y="15"/>
                </a:cubicBezTo>
                <a:cubicBezTo>
                  <a:pt x="81" y="6"/>
                  <a:pt x="74" y="0"/>
                  <a:pt x="66" y="0"/>
                </a:cubicBezTo>
                <a:cubicBezTo>
                  <a:pt x="59" y="0"/>
                  <a:pt x="53" y="4"/>
                  <a:pt x="52" y="11"/>
                </a:cubicBezTo>
                <a:cubicBezTo>
                  <a:pt x="29" y="11"/>
                  <a:pt x="29" y="11"/>
                  <a:pt x="29" y="11"/>
                </a:cubicBezTo>
                <a:cubicBezTo>
                  <a:pt x="28" y="4"/>
                  <a:pt x="22" y="0"/>
                  <a:pt x="15" y="0"/>
                </a:cubicBezTo>
                <a:cubicBezTo>
                  <a:pt x="7" y="0"/>
                  <a:pt x="0" y="6"/>
                  <a:pt x="0" y="15"/>
                </a:cubicBezTo>
                <a:cubicBezTo>
                  <a:pt x="0" y="23"/>
                  <a:pt x="7" y="29"/>
                  <a:pt x="15" y="29"/>
                </a:cubicBezTo>
                <a:cubicBezTo>
                  <a:pt x="18" y="29"/>
                  <a:pt x="21" y="29"/>
                  <a:pt x="23" y="27"/>
                </a:cubicBezTo>
                <a:cubicBezTo>
                  <a:pt x="35" y="39"/>
                  <a:pt x="35" y="39"/>
                  <a:pt x="35" y="39"/>
                </a:cubicBezTo>
                <a:cubicBezTo>
                  <a:pt x="23" y="51"/>
                  <a:pt x="23" y="51"/>
                  <a:pt x="23" y="51"/>
                </a:cubicBezTo>
                <a:cubicBezTo>
                  <a:pt x="21" y="49"/>
                  <a:pt x="18" y="48"/>
                  <a:pt x="15" y="48"/>
                </a:cubicBezTo>
                <a:cubicBezTo>
                  <a:pt x="7" y="48"/>
                  <a:pt x="0" y="55"/>
                  <a:pt x="0" y="63"/>
                </a:cubicBezTo>
                <a:cubicBezTo>
                  <a:pt x="0" y="71"/>
                  <a:pt x="7" y="78"/>
                  <a:pt x="15" y="78"/>
                </a:cubicBezTo>
                <a:cubicBezTo>
                  <a:pt x="22" y="78"/>
                  <a:pt x="28" y="73"/>
                  <a:pt x="29" y="67"/>
                </a:cubicBezTo>
                <a:cubicBezTo>
                  <a:pt x="52" y="67"/>
                  <a:pt x="52" y="67"/>
                  <a:pt x="52" y="67"/>
                </a:cubicBezTo>
                <a:cubicBezTo>
                  <a:pt x="53" y="73"/>
                  <a:pt x="59" y="78"/>
                  <a:pt x="66" y="78"/>
                </a:cubicBezTo>
                <a:cubicBezTo>
                  <a:pt x="74" y="78"/>
                  <a:pt x="81" y="71"/>
                  <a:pt x="81" y="63"/>
                </a:cubicBezTo>
                <a:cubicBezTo>
                  <a:pt x="81" y="62"/>
                  <a:pt x="81" y="61"/>
                  <a:pt x="80" y="60"/>
                </a:cubicBezTo>
                <a:cubicBezTo>
                  <a:pt x="101" y="49"/>
                  <a:pt x="101" y="49"/>
                  <a:pt x="101" y="49"/>
                </a:cubicBezTo>
                <a:cubicBezTo>
                  <a:pt x="104" y="52"/>
                  <a:pt x="108" y="54"/>
                  <a:pt x="112" y="54"/>
                </a:cubicBezTo>
                <a:cubicBezTo>
                  <a:pt x="120" y="54"/>
                  <a:pt x="127" y="47"/>
                  <a:pt x="127" y="39"/>
                </a:cubicBezTo>
                <a:cubicBezTo>
                  <a:pt x="127" y="31"/>
                  <a:pt x="120" y="24"/>
                  <a:pt x="112" y="24"/>
                </a:cubicBezTo>
                <a:close/>
                <a:moveTo>
                  <a:pt x="66" y="7"/>
                </a:moveTo>
                <a:cubicBezTo>
                  <a:pt x="70" y="7"/>
                  <a:pt x="73" y="11"/>
                  <a:pt x="73" y="15"/>
                </a:cubicBezTo>
                <a:cubicBezTo>
                  <a:pt x="73" y="19"/>
                  <a:pt x="70" y="22"/>
                  <a:pt x="66" y="22"/>
                </a:cubicBezTo>
                <a:cubicBezTo>
                  <a:pt x="62" y="22"/>
                  <a:pt x="59" y="19"/>
                  <a:pt x="59" y="15"/>
                </a:cubicBezTo>
                <a:cubicBezTo>
                  <a:pt x="59" y="11"/>
                  <a:pt x="62" y="7"/>
                  <a:pt x="66" y="7"/>
                </a:cubicBezTo>
                <a:close/>
                <a:moveTo>
                  <a:pt x="8" y="15"/>
                </a:moveTo>
                <a:cubicBezTo>
                  <a:pt x="8" y="11"/>
                  <a:pt x="11" y="7"/>
                  <a:pt x="15" y="7"/>
                </a:cubicBezTo>
                <a:cubicBezTo>
                  <a:pt x="19" y="7"/>
                  <a:pt x="23" y="11"/>
                  <a:pt x="23" y="15"/>
                </a:cubicBezTo>
                <a:cubicBezTo>
                  <a:pt x="23" y="19"/>
                  <a:pt x="19" y="22"/>
                  <a:pt x="15" y="22"/>
                </a:cubicBezTo>
                <a:cubicBezTo>
                  <a:pt x="11" y="22"/>
                  <a:pt x="8" y="19"/>
                  <a:pt x="8" y="15"/>
                </a:cubicBezTo>
                <a:close/>
                <a:moveTo>
                  <a:pt x="28" y="22"/>
                </a:moveTo>
                <a:cubicBezTo>
                  <a:pt x="29" y="21"/>
                  <a:pt x="29" y="19"/>
                  <a:pt x="29" y="18"/>
                </a:cubicBezTo>
                <a:cubicBezTo>
                  <a:pt x="52" y="18"/>
                  <a:pt x="52" y="18"/>
                  <a:pt x="52" y="18"/>
                </a:cubicBezTo>
                <a:cubicBezTo>
                  <a:pt x="52" y="19"/>
                  <a:pt x="52" y="21"/>
                  <a:pt x="53" y="22"/>
                </a:cubicBezTo>
                <a:cubicBezTo>
                  <a:pt x="41" y="34"/>
                  <a:pt x="41" y="34"/>
                  <a:pt x="41" y="34"/>
                </a:cubicBezTo>
                <a:lnTo>
                  <a:pt x="28" y="22"/>
                </a:lnTo>
                <a:close/>
                <a:moveTo>
                  <a:pt x="52" y="59"/>
                </a:moveTo>
                <a:cubicBezTo>
                  <a:pt x="29" y="59"/>
                  <a:pt x="29" y="59"/>
                  <a:pt x="29" y="59"/>
                </a:cubicBezTo>
                <a:cubicBezTo>
                  <a:pt x="29" y="58"/>
                  <a:pt x="29" y="57"/>
                  <a:pt x="28" y="56"/>
                </a:cubicBezTo>
                <a:cubicBezTo>
                  <a:pt x="41" y="44"/>
                  <a:pt x="41" y="44"/>
                  <a:pt x="41" y="44"/>
                </a:cubicBezTo>
                <a:cubicBezTo>
                  <a:pt x="53" y="56"/>
                  <a:pt x="53" y="56"/>
                  <a:pt x="53" y="56"/>
                </a:cubicBezTo>
                <a:cubicBezTo>
                  <a:pt x="52" y="57"/>
                  <a:pt x="52" y="58"/>
                  <a:pt x="52" y="59"/>
                </a:cubicBezTo>
                <a:close/>
                <a:moveTo>
                  <a:pt x="15" y="70"/>
                </a:moveTo>
                <a:cubicBezTo>
                  <a:pt x="11" y="70"/>
                  <a:pt x="8" y="67"/>
                  <a:pt x="8" y="63"/>
                </a:cubicBezTo>
                <a:cubicBezTo>
                  <a:pt x="8" y="59"/>
                  <a:pt x="11" y="56"/>
                  <a:pt x="15" y="56"/>
                </a:cubicBezTo>
                <a:cubicBezTo>
                  <a:pt x="19" y="56"/>
                  <a:pt x="23" y="59"/>
                  <a:pt x="23" y="63"/>
                </a:cubicBezTo>
                <a:cubicBezTo>
                  <a:pt x="23" y="67"/>
                  <a:pt x="19" y="70"/>
                  <a:pt x="15" y="70"/>
                </a:cubicBezTo>
                <a:close/>
                <a:moveTo>
                  <a:pt x="66" y="70"/>
                </a:moveTo>
                <a:cubicBezTo>
                  <a:pt x="62" y="70"/>
                  <a:pt x="59" y="67"/>
                  <a:pt x="59" y="63"/>
                </a:cubicBezTo>
                <a:cubicBezTo>
                  <a:pt x="59" y="59"/>
                  <a:pt x="62" y="56"/>
                  <a:pt x="66" y="56"/>
                </a:cubicBezTo>
                <a:cubicBezTo>
                  <a:pt x="70" y="56"/>
                  <a:pt x="73" y="59"/>
                  <a:pt x="73" y="63"/>
                </a:cubicBezTo>
                <a:cubicBezTo>
                  <a:pt x="73" y="67"/>
                  <a:pt x="70" y="70"/>
                  <a:pt x="66" y="70"/>
                </a:cubicBezTo>
                <a:close/>
                <a:moveTo>
                  <a:pt x="77" y="53"/>
                </a:moveTo>
                <a:cubicBezTo>
                  <a:pt x="74" y="50"/>
                  <a:pt x="70" y="48"/>
                  <a:pt x="66" y="48"/>
                </a:cubicBezTo>
                <a:cubicBezTo>
                  <a:pt x="63" y="48"/>
                  <a:pt x="60" y="49"/>
                  <a:pt x="58" y="51"/>
                </a:cubicBezTo>
                <a:cubicBezTo>
                  <a:pt x="46" y="39"/>
                  <a:pt x="46" y="39"/>
                  <a:pt x="46" y="39"/>
                </a:cubicBezTo>
                <a:cubicBezTo>
                  <a:pt x="58" y="27"/>
                  <a:pt x="58" y="27"/>
                  <a:pt x="58" y="27"/>
                </a:cubicBezTo>
                <a:cubicBezTo>
                  <a:pt x="60" y="29"/>
                  <a:pt x="63" y="29"/>
                  <a:pt x="66" y="29"/>
                </a:cubicBezTo>
                <a:cubicBezTo>
                  <a:pt x="70" y="29"/>
                  <a:pt x="74" y="27"/>
                  <a:pt x="77" y="24"/>
                </a:cubicBezTo>
                <a:cubicBezTo>
                  <a:pt x="98" y="35"/>
                  <a:pt x="98" y="35"/>
                  <a:pt x="98" y="35"/>
                </a:cubicBezTo>
                <a:cubicBezTo>
                  <a:pt x="97" y="36"/>
                  <a:pt x="97" y="38"/>
                  <a:pt x="97" y="39"/>
                </a:cubicBezTo>
                <a:cubicBezTo>
                  <a:pt x="97" y="40"/>
                  <a:pt x="97" y="41"/>
                  <a:pt x="98" y="42"/>
                </a:cubicBezTo>
                <a:lnTo>
                  <a:pt x="77" y="53"/>
                </a:lnTo>
                <a:close/>
                <a:moveTo>
                  <a:pt x="112" y="46"/>
                </a:moveTo>
                <a:cubicBezTo>
                  <a:pt x="108" y="46"/>
                  <a:pt x="105" y="43"/>
                  <a:pt x="105" y="39"/>
                </a:cubicBezTo>
                <a:cubicBezTo>
                  <a:pt x="105" y="35"/>
                  <a:pt x="108" y="31"/>
                  <a:pt x="112" y="31"/>
                </a:cubicBezTo>
                <a:cubicBezTo>
                  <a:pt x="116" y="31"/>
                  <a:pt x="119" y="35"/>
                  <a:pt x="119" y="39"/>
                </a:cubicBezTo>
                <a:cubicBezTo>
                  <a:pt x="119" y="43"/>
                  <a:pt x="116" y="46"/>
                  <a:pt x="112" y="46"/>
                </a:cubicBezTo>
                <a:close/>
                <a:moveTo>
                  <a:pt x="112" y="46"/>
                </a:moveTo>
                <a:cubicBezTo>
                  <a:pt x="112" y="46"/>
                  <a:pt x="112" y="46"/>
                  <a:pt x="112" y="4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55"/>
          <p:cNvSpPr/>
          <p:nvPr/>
        </p:nvSpPr>
        <p:spPr>
          <a:xfrm>
            <a:off x="1750714" y="3244564"/>
            <a:ext cx="411480" cy="361300"/>
          </a:xfrm>
          <a:custGeom>
            <a:avLst/>
            <a:gdLst/>
            <a:ahLst/>
            <a:cxnLst/>
            <a:rect l="l" t="t" r="r" b="b"/>
            <a:pathLst>
              <a:path w="136" h="120" extrusionOk="0">
                <a:moveTo>
                  <a:pt x="114" y="67"/>
                </a:moveTo>
                <a:cubicBezTo>
                  <a:pt x="116" y="70"/>
                  <a:pt x="120" y="72"/>
                  <a:pt x="124" y="72"/>
                </a:cubicBezTo>
                <a:cubicBezTo>
                  <a:pt x="130" y="72"/>
                  <a:pt x="136" y="67"/>
                  <a:pt x="136" y="60"/>
                </a:cubicBezTo>
                <a:cubicBezTo>
                  <a:pt x="136" y="54"/>
                  <a:pt x="130" y="48"/>
                  <a:pt x="124" y="48"/>
                </a:cubicBezTo>
                <a:cubicBezTo>
                  <a:pt x="120" y="48"/>
                  <a:pt x="116" y="50"/>
                  <a:pt x="114" y="53"/>
                </a:cubicBezTo>
                <a:cubicBezTo>
                  <a:pt x="83" y="44"/>
                  <a:pt x="83" y="44"/>
                  <a:pt x="83" y="44"/>
                </a:cubicBezTo>
                <a:cubicBezTo>
                  <a:pt x="114" y="35"/>
                  <a:pt x="114" y="35"/>
                  <a:pt x="114" y="35"/>
                </a:cubicBezTo>
                <a:cubicBezTo>
                  <a:pt x="116" y="38"/>
                  <a:pt x="120" y="40"/>
                  <a:pt x="124" y="40"/>
                </a:cubicBezTo>
                <a:cubicBezTo>
                  <a:pt x="130" y="40"/>
                  <a:pt x="136" y="35"/>
                  <a:pt x="136" y="28"/>
                </a:cubicBezTo>
                <a:cubicBezTo>
                  <a:pt x="136" y="22"/>
                  <a:pt x="130" y="16"/>
                  <a:pt x="124" y="16"/>
                </a:cubicBezTo>
                <a:cubicBezTo>
                  <a:pt x="120" y="16"/>
                  <a:pt x="116" y="18"/>
                  <a:pt x="114" y="21"/>
                </a:cubicBezTo>
                <a:cubicBezTo>
                  <a:pt x="80" y="12"/>
                  <a:pt x="80" y="12"/>
                  <a:pt x="80" y="12"/>
                </a:cubicBezTo>
                <a:cubicBezTo>
                  <a:pt x="79" y="5"/>
                  <a:pt x="74" y="0"/>
                  <a:pt x="68" y="0"/>
                </a:cubicBezTo>
                <a:cubicBezTo>
                  <a:pt x="61" y="0"/>
                  <a:pt x="56" y="5"/>
                  <a:pt x="56" y="12"/>
                </a:cubicBezTo>
                <a:cubicBezTo>
                  <a:pt x="21" y="21"/>
                  <a:pt x="21" y="21"/>
                  <a:pt x="21" y="21"/>
                </a:cubicBezTo>
                <a:cubicBezTo>
                  <a:pt x="19" y="18"/>
                  <a:pt x="16" y="16"/>
                  <a:pt x="12" y="16"/>
                </a:cubicBezTo>
                <a:cubicBezTo>
                  <a:pt x="5" y="16"/>
                  <a:pt x="0" y="22"/>
                  <a:pt x="0" y="28"/>
                </a:cubicBezTo>
                <a:cubicBezTo>
                  <a:pt x="0" y="35"/>
                  <a:pt x="5" y="40"/>
                  <a:pt x="12" y="40"/>
                </a:cubicBezTo>
                <a:cubicBezTo>
                  <a:pt x="16" y="40"/>
                  <a:pt x="19" y="38"/>
                  <a:pt x="21" y="35"/>
                </a:cubicBezTo>
                <a:cubicBezTo>
                  <a:pt x="53" y="44"/>
                  <a:pt x="53" y="44"/>
                  <a:pt x="53" y="44"/>
                </a:cubicBezTo>
                <a:cubicBezTo>
                  <a:pt x="21" y="53"/>
                  <a:pt x="21" y="53"/>
                  <a:pt x="21" y="53"/>
                </a:cubicBezTo>
                <a:cubicBezTo>
                  <a:pt x="19" y="50"/>
                  <a:pt x="15" y="48"/>
                  <a:pt x="12" y="48"/>
                </a:cubicBezTo>
                <a:cubicBezTo>
                  <a:pt x="5" y="48"/>
                  <a:pt x="0" y="54"/>
                  <a:pt x="0" y="60"/>
                </a:cubicBezTo>
                <a:cubicBezTo>
                  <a:pt x="0" y="67"/>
                  <a:pt x="5" y="72"/>
                  <a:pt x="12" y="72"/>
                </a:cubicBezTo>
                <a:cubicBezTo>
                  <a:pt x="16" y="72"/>
                  <a:pt x="19" y="70"/>
                  <a:pt x="21" y="67"/>
                </a:cubicBezTo>
                <a:cubicBezTo>
                  <a:pt x="53" y="76"/>
                  <a:pt x="53" y="76"/>
                  <a:pt x="53" y="76"/>
                </a:cubicBezTo>
                <a:cubicBezTo>
                  <a:pt x="21" y="85"/>
                  <a:pt x="21" y="85"/>
                  <a:pt x="21" y="85"/>
                </a:cubicBezTo>
                <a:cubicBezTo>
                  <a:pt x="19" y="82"/>
                  <a:pt x="16" y="80"/>
                  <a:pt x="12" y="80"/>
                </a:cubicBezTo>
                <a:cubicBezTo>
                  <a:pt x="5" y="80"/>
                  <a:pt x="0" y="85"/>
                  <a:pt x="0" y="92"/>
                </a:cubicBezTo>
                <a:cubicBezTo>
                  <a:pt x="0" y="99"/>
                  <a:pt x="5" y="104"/>
                  <a:pt x="12" y="104"/>
                </a:cubicBezTo>
                <a:cubicBezTo>
                  <a:pt x="16" y="104"/>
                  <a:pt x="19" y="102"/>
                  <a:pt x="21" y="99"/>
                </a:cubicBezTo>
                <a:cubicBezTo>
                  <a:pt x="56" y="109"/>
                  <a:pt x="56" y="109"/>
                  <a:pt x="56" y="109"/>
                </a:cubicBezTo>
                <a:cubicBezTo>
                  <a:pt x="56" y="115"/>
                  <a:pt x="61" y="120"/>
                  <a:pt x="68" y="120"/>
                </a:cubicBezTo>
                <a:cubicBezTo>
                  <a:pt x="74" y="120"/>
                  <a:pt x="79" y="115"/>
                  <a:pt x="80" y="109"/>
                </a:cubicBezTo>
                <a:cubicBezTo>
                  <a:pt x="114" y="99"/>
                  <a:pt x="114" y="99"/>
                  <a:pt x="114" y="99"/>
                </a:cubicBezTo>
                <a:cubicBezTo>
                  <a:pt x="116" y="102"/>
                  <a:pt x="120" y="104"/>
                  <a:pt x="124" y="104"/>
                </a:cubicBezTo>
                <a:cubicBezTo>
                  <a:pt x="130" y="104"/>
                  <a:pt x="136" y="99"/>
                  <a:pt x="136" y="92"/>
                </a:cubicBezTo>
                <a:cubicBezTo>
                  <a:pt x="136" y="85"/>
                  <a:pt x="130" y="80"/>
                  <a:pt x="124" y="80"/>
                </a:cubicBezTo>
                <a:cubicBezTo>
                  <a:pt x="120" y="80"/>
                  <a:pt x="116" y="82"/>
                  <a:pt x="114" y="85"/>
                </a:cubicBezTo>
                <a:cubicBezTo>
                  <a:pt x="83" y="76"/>
                  <a:pt x="83" y="76"/>
                  <a:pt x="83" y="76"/>
                </a:cubicBezTo>
                <a:lnTo>
                  <a:pt x="114" y="67"/>
                </a:lnTo>
                <a:close/>
                <a:moveTo>
                  <a:pt x="68" y="96"/>
                </a:moveTo>
                <a:cubicBezTo>
                  <a:pt x="64" y="96"/>
                  <a:pt x="60" y="98"/>
                  <a:pt x="58" y="101"/>
                </a:cubicBezTo>
                <a:cubicBezTo>
                  <a:pt x="26" y="92"/>
                  <a:pt x="26" y="92"/>
                  <a:pt x="26" y="92"/>
                </a:cubicBezTo>
                <a:cubicBezTo>
                  <a:pt x="58" y="83"/>
                  <a:pt x="58" y="83"/>
                  <a:pt x="58" y="83"/>
                </a:cubicBezTo>
                <a:cubicBezTo>
                  <a:pt x="60" y="86"/>
                  <a:pt x="64" y="88"/>
                  <a:pt x="68" y="88"/>
                </a:cubicBezTo>
                <a:cubicBezTo>
                  <a:pt x="72" y="88"/>
                  <a:pt x="75" y="86"/>
                  <a:pt x="77" y="83"/>
                </a:cubicBezTo>
                <a:cubicBezTo>
                  <a:pt x="109" y="92"/>
                  <a:pt x="109" y="92"/>
                  <a:pt x="109" y="92"/>
                </a:cubicBezTo>
                <a:cubicBezTo>
                  <a:pt x="77" y="101"/>
                  <a:pt x="77" y="101"/>
                  <a:pt x="77" y="101"/>
                </a:cubicBezTo>
                <a:cubicBezTo>
                  <a:pt x="75" y="98"/>
                  <a:pt x="72" y="96"/>
                  <a:pt x="68" y="96"/>
                </a:cubicBezTo>
                <a:close/>
                <a:moveTo>
                  <a:pt x="68" y="24"/>
                </a:moveTo>
                <a:cubicBezTo>
                  <a:pt x="72" y="24"/>
                  <a:pt x="75" y="22"/>
                  <a:pt x="77" y="19"/>
                </a:cubicBezTo>
                <a:cubicBezTo>
                  <a:pt x="109" y="28"/>
                  <a:pt x="109" y="28"/>
                  <a:pt x="109" y="28"/>
                </a:cubicBezTo>
                <a:cubicBezTo>
                  <a:pt x="77" y="37"/>
                  <a:pt x="77" y="37"/>
                  <a:pt x="77" y="37"/>
                </a:cubicBezTo>
                <a:cubicBezTo>
                  <a:pt x="75" y="34"/>
                  <a:pt x="72" y="32"/>
                  <a:pt x="68" y="32"/>
                </a:cubicBezTo>
                <a:cubicBezTo>
                  <a:pt x="64" y="32"/>
                  <a:pt x="60" y="34"/>
                  <a:pt x="58" y="37"/>
                </a:cubicBezTo>
                <a:cubicBezTo>
                  <a:pt x="26" y="28"/>
                  <a:pt x="26" y="28"/>
                  <a:pt x="26" y="28"/>
                </a:cubicBezTo>
                <a:cubicBezTo>
                  <a:pt x="58" y="19"/>
                  <a:pt x="58" y="19"/>
                  <a:pt x="58" y="19"/>
                </a:cubicBezTo>
                <a:cubicBezTo>
                  <a:pt x="60" y="22"/>
                  <a:pt x="64" y="24"/>
                  <a:pt x="68" y="24"/>
                </a:cubicBezTo>
                <a:close/>
                <a:moveTo>
                  <a:pt x="72" y="44"/>
                </a:moveTo>
                <a:cubicBezTo>
                  <a:pt x="72" y="46"/>
                  <a:pt x="70" y="48"/>
                  <a:pt x="68" y="48"/>
                </a:cubicBezTo>
                <a:cubicBezTo>
                  <a:pt x="65" y="48"/>
                  <a:pt x="64" y="46"/>
                  <a:pt x="64" y="44"/>
                </a:cubicBezTo>
                <a:cubicBezTo>
                  <a:pt x="64" y="42"/>
                  <a:pt x="65" y="40"/>
                  <a:pt x="68" y="40"/>
                </a:cubicBezTo>
                <a:cubicBezTo>
                  <a:pt x="70" y="40"/>
                  <a:pt x="72" y="42"/>
                  <a:pt x="72" y="44"/>
                </a:cubicBezTo>
                <a:close/>
                <a:moveTo>
                  <a:pt x="68" y="56"/>
                </a:moveTo>
                <a:cubicBezTo>
                  <a:pt x="72" y="56"/>
                  <a:pt x="75" y="54"/>
                  <a:pt x="78" y="51"/>
                </a:cubicBezTo>
                <a:cubicBezTo>
                  <a:pt x="110" y="60"/>
                  <a:pt x="110" y="60"/>
                  <a:pt x="110" y="60"/>
                </a:cubicBezTo>
                <a:cubicBezTo>
                  <a:pt x="77" y="69"/>
                  <a:pt x="77" y="69"/>
                  <a:pt x="77" y="69"/>
                </a:cubicBezTo>
                <a:cubicBezTo>
                  <a:pt x="75" y="66"/>
                  <a:pt x="72" y="64"/>
                  <a:pt x="68" y="64"/>
                </a:cubicBezTo>
                <a:cubicBezTo>
                  <a:pt x="64" y="64"/>
                  <a:pt x="60" y="66"/>
                  <a:pt x="58" y="69"/>
                </a:cubicBezTo>
                <a:cubicBezTo>
                  <a:pt x="25" y="60"/>
                  <a:pt x="25" y="60"/>
                  <a:pt x="25" y="60"/>
                </a:cubicBezTo>
                <a:cubicBezTo>
                  <a:pt x="58" y="51"/>
                  <a:pt x="58" y="51"/>
                  <a:pt x="58" y="51"/>
                </a:cubicBezTo>
                <a:cubicBezTo>
                  <a:pt x="60" y="54"/>
                  <a:pt x="64" y="56"/>
                  <a:pt x="68" y="56"/>
                </a:cubicBezTo>
                <a:close/>
                <a:moveTo>
                  <a:pt x="64" y="76"/>
                </a:moveTo>
                <a:cubicBezTo>
                  <a:pt x="64" y="74"/>
                  <a:pt x="65" y="72"/>
                  <a:pt x="68" y="72"/>
                </a:cubicBezTo>
                <a:cubicBezTo>
                  <a:pt x="70" y="72"/>
                  <a:pt x="72" y="74"/>
                  <a:pt x="72" y="76"/>
                </a:cubicBezTo>
                <a:cubicBezTo>
                  <a:pt x="72" y="78"/>
                  <a:pt x="70" y="80"/>
                  <a:pt x="68" y="80"/>
                </a:cubicBezTo>
                <a:cubicBezTo>
                  <a:pt x="65" y="80"/>
                  <a:pt x="64" y="78"/>
                  <a:pt x="64" y="76"/>
                </a:cubicBezTo>
                <a:close/>
                <a:moveTo>
                  <a:pt x="124" y="56"/>
                </a:moveTo>
                <a:cubicBezTo>
                  <a:pt x="126" y="56"/>
                  <a:pt x="128" y="58"/>
                  <a:pt x="128" y="60"/>
                </a:cubicBezTo>
                <a:cubicBezTo>
                  <a:pt x="128" y="62"/>
                  <a:pt x="126" y="64"/>
                  <a:pt x="124" y="64"/>
                </a:cubicBezTo>
                <a:cubicBezTo>
                  <a:pt x="121" y="64"/>
                  <a:pt x="120" y="62"/>
                  <a:pt x="120" y="60"/>
                </a:cubicBezTo>
                <a:cubicBezTo>
                  <a:pt x="120" y="58"/>
                  <a:pt x="121" y="56"/>
                  <a:pt x="124" y="56"/>
                </a:cubicBezTo>
                <a:close/>
                <a:moveTo>
                  <a:pt x="124" y="24"/>
                </a:moveTo>
                <a:cubicBezTo>
                  <a:pt x="126" y="24"/>
                  <a:pt x="128" y="26"/>
                  <a:pt x="128" y="28"/>
                </a:cubicBezTo>
                <a:cubicBezTo>
                  <a:pt x="128" y="31"/>
                  <a:pt x="126" y="32"/>
                  <a:pt x="124" y="32"/>
                </a:cubicBezTo>
                <a:cubicBezTo>
                  <a:pt x="121" y="32"/>
                  <a:pt x="120" y="31"/>
                  <a:pt x="120" y="28"/>
                </a:cubicBezTo>
                <a:cubicBezTo>
                  <a:pt x="120" y="26"/>
                  <a:pt x="121" y="24"/>
                  <a:pt x="124" y="24"/>
                </a:cubicBezTo>
                <a:close/>
                <a:moveTo>
                  <a:pt x="68" y="8"/>
                </a:moveTo>
                <a:cubicBezTo>
                  <a:pt x="70" y="8"/>
                  <a:pt x="72" y="10"/>
                  <a:pt x="72" y="12"/>
                </a:cubicBezTo>
                <a:cubicBezTo>
                  <a:pt x="72" y="15"/>
                  <a:pt x="70" y="16"/>
                  <a:pt x="68" y="16"/>
                </a:cubicBezTo>
                <a:cubicBezTo>
                  <a:pt x="65" y="16"/>
                  <a:pt x="64" y="15"/>
                  <a:pt x="64" y="12"/>
                </a:cubicBezTo>
                <a:cubicBezTo>
                  <a:pt x="64" y="10"/>
                  <a:pt x="65" y="8"/>
                  <a:pt x="68" y="8"/>
                </a:cubicBezTo>
                <a:close/>
                <a:moveTo>
                  <a:pt x="12" y="32"/>
                </a:moveTo>
                <a:cubicBezTo>
                  <a:pt x="9" y="32"/>
                  <a:pt x="8" y="31"/>
                  <a:pt x="8" y="28"/>
                </a:cubicBezTo>
                <a:cubicBezTo>
                  <a:pt x="8" y="26"/>
                  <a:pt x="9" y="24"/>
                  <a:pt x="12" y="24"/>
                </a:cubicBezTo>
                <a:cubicBezTo>
                  <a:pt x="14" y="24"/>
                  <a:pt x="16" y="26"/>
                  <a:pt x="16" y="28"/>
                </a:cubicBezTo>
                <a:cubicBezTo>
                  <a:pt x="16" y="31"/>
                  <a:pt x="14" y="32"/>
                  <a:pt x="12" y="32"/>
                </a:cubicBezTo>
                <a:close/>
                <a:moveTo>
                  <a:pt x="12" y="64"/>
                </a:moveTo>
                <a:cubicBezTo>
                  <a:pt x="9" y="64"/>
                  <a:pt x="8" y="62"/>
                  <a:pt x="8" y="60"/>
                </a:cubicBezTo>
                <a:cubicBezTo>
                  <a:pt x="8" y="58"/>
                  <a:pt x="9" y="56"/>
                  <a:pt x="12" y="56"/>
                </a:cubicBezTo>
                <a:cubicBezTo>
                  <a:pt x="14" y="56"/>
                  <a:pt x="16" y="58"/>
                  <a:pt x="16" y="60"/>
                </a:cubicBezTo>
                <a:cubicBezTo>
                  <a:pt x="16" y="62"/>
                  <a:pt x="14" y="64"/>
                  <a:pt x="12" y="64"/>
                </a:cubicBezTo>
                <a:close/>
                <a:moveTo>
                  <a:pt x="12" y="96"/>
                </a:moveTo>
                <a:cubicBezTo>
                  <a:pt x="9" y="96"/>
                  <a:pt x="8" y="94"/>
                  <a:pt x="8" y="92"/>
                </a:cubicBezTo>
                <a:cubicBezTo>
                  <a:pt x="8" y="90"/>
                  <a:pt x="9" y="88"/>
                  <a:pt x="12" y="88"/>
                </a:cubicBezTo>
                <a:cubicBezTo>
                  <a:pt x="14" y="88"/>
                  <a:pt x="16" y="90"/>
                  <a:pt x="16" y="92"/>
                </a:cubicBezTo>
                <a:cubicBezTo>
                  <a:pt x="16" y="94"/>
                  <a:pt x="14" y="96"/>
                  <a:pt x="12" y="96"/>
                </a:cubicBezTo>
                <a:close/>
                <a:moveTo>
                  <a:pt x="68" y="112"/>
                </a:moveTo>
                <a:cubicBezTo>
                  <a:pt x="65" y="112"/>
                  <a:pt x="64" y="110"/>
                  <a:pt x="64" y="108"/>
                </a:cubicBezTo>
                <a:cubicBezTo>
                  <a:pt x="64" y="106"/>
                  <a:pt x="65" y="104"/>
                  <a:pt x="68" y="104"/>
                </a:cubicBezTo>
                <a:cubicBezTo>
                  <a:pt x="70" y="104"/>
                  <a:pt x="72" y="106"/>
                  <a:pt x="72" y="108"/>
                </a:cubicBezTo>
                <a:cubicBezTo>
                  <a:pt x="72" y="110"/>
                  <a:pt x="70" y="112"/>
                  <a:pt x="68" y="112"/>
                </a:cubicBezTo>
                <a:close/>
                <a:moveTo>
                  <a:pt x="124" y="88"/>
                </a:moveTo>
                <a:cubicBezTo>
                  <a:pt x="126" y="88"/>
                  <a:pt x="128" y="90"/>
                  <a:pt x="128" y="92"/>
                </a:cubicBezTo>
                <a:cubicBezTo>
                  <a:pt x="128" y="94"/>
                  <a:pt x="126" y="96"/>
                  <a:pt x="124" y="96"/>
                </a:cubicBezTo>
                <a:cubicBezTo>
                  <a:pt x="121" y="96"/>
                  <a:pt x="120" y="94"/>
                  <a:pt x="120" y="92"/>
                </a:cubicBezTo>
                <a:cubicBezTo>
                  <a:pt x="120" y="90"/>
                  <a:pt x="121" y="88"/>
                  <a:pt x="124" y="88"/>
                </a:cubicBezTo>
                <a:close/>
                <a:moveTo>
                  <a:pt x="124" y="88"/>
                </a:moveTo>
                <a:cubicBezTo>
                  <a:pt x="124" y="88"/>
                  <a:pt x="124" y="88"/>
                  <a:pt x="124" y="8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5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Divide the content in four ideas</a:t>
            </a:r>
            <a:endParaRPr/>
          </a:p>
        </p:txBody>
      </p:sp>
      <p:sp>
        <p:nvSpPr>
          <p:cNvPr id="1426" name="Google Shape;1426;p55"/>
          <p:cNvSpPr txBox="1">
            <a:spLocks noGrp="1"/>
          </p:cNvSpPr>
          <p:nvPr>
            <p:ph type="subTitle" idx="4"/>
          </p:nvPr>
        </p:nvSpPr>
        <p:spPr>
          <a:xfrm>
            <a:off x="2314613" y="3415471"/>
            <a:ext cx="189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427" name="Google Shape;1427;p55"/>
          <p:cNvSpPr txBox="1">
            <a:spLocks noGrp="1"/>
          </p:cNvSpPr>
          <p:nvPr>
            <p:ph type="subTitle" idx="1"/>
          </p:nvPr>
        </p:nvSpPr>
        <p:spPr>
          <a:xfrm>
            <a:off x="2314613" y="1788875"/>
            <a:ext cx="1891500" cy="46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Mars</a:t>
            </a:r>
            <a:endParaRPr/>
          </a:p>
        </p:txBody>
      </p:sp>
      <p:sp>
        <p:nvSpPr>
          <p:cNvPr id="1428" name="Google Shape;1428;p55"/>
          <p:cNvSpPr txBox="1">
            <a:spLocks noGrp="1"/>
          </p:cNvSpPr>
          <p:nvPr>
            <p:ph type="subTitle" idx="2"/>
          </p:nvPr>
        </p:nvSpPr>
        <p:spPr>
          <a:xfrm>
            <a:off x="2314613" y="2115203"/>
            <a:ext cx="189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429" name="Google Shape;1429;p55"/>
          <p:cNvSpPr txBox="1">
            <a:spLocks noGrp="1"/>
          </p:cNvSpPr>
          <p:nvPr>
            <p:ph type="subTitle" idx="3"/>
          </p:nvPr>
        </p:nvSpPr>
        <p:spPr>
          <a:xfrm>
            <a:off x="4937889" y="2115203"/>
            <a:ext cx="1891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extremely high temperatures</a:t>
            </a:r>
            <a:endParaRPr/>
          </a:p>
        </p:txBody>
      </p:sp>
      <p:sp>
        <p:nvSpPr>
          <p:cNvPr id="1430" name="Google Shape;1430;p55"/>
          <p:cNvSpPr txBox="1">
            <a:spLocks noGrp="1"/>
          </p:cNvSpPr>
          <p:nvPr>
            <p:ph type="subTitle" idx="5"/>
          </p:nvPr>
        </p:nvSpPr>
        <p:spPr>
          <a:xfrm>
            <a:off x="4937889" y="3415471"/>
            <a:ext cx="1891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a:t>
            </a:r>
            <a:endParaRPr/>
          </a:p>
        </p:txBody>
      </p:sp>
      <p:sp>
        <p:nvSpPr>
          <p:cNvPr id="1431" name="Google Shape;1431;p55"/>
          <p:cNvSpPr txBox="1">
            <a:spLocks noGrp="1"/>
          </p:cNvSpPr>
          <p:nvPr>
            <p:ph type="subTitle" idx="6"/>
          </p:nvPr>
        </p:nvSpPr>
        <p:spPr>
          <a:xfrm>
            <a:off x="2314613" y="2981693"/>
            <a:ext cx="18915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432" name="Google Shape;1432;p55"/>
          <p:cNvSpPr txBox="1">
            <a:spLocks noGrp="1"/>
          </p:cNvSpPr>
          <p:nvPr>
            <p:ph type="subTitle" idx="7"/>
          </p:nvPr>
        </p:nvSpPr>
        <p:spPr>
          <a:xfrm>
            <a:off x="4937887" y="1788875"/>
            <a:ext cx="1891500" cy="465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
              <a:t>Venus</a:t>
            </a:r>
            <a:endParaRPr/>
          </a:p>
        </p:txBody>
      </p:sp>
      <p:sp>
        <p:nvSpPr>
          <p:cNvPr id="1433" name="Google Shape;1433;p55"/>
          <p:cNvSpPr txBox="1">
            <a:spLocks noGrp="1"/>
          </p:cNvSpPr>
          <p:nvPr>
            <p:ph type="subTitle" idx="8"/>
          </p:nvPr>
        </p:nvSpPr>
        <p:spPr>
          <a:xfrm>
            <a:off x="4937887" y="2981693"/>
            <a:ext cx="18915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sp>
        <p:nvSpPr>
          <p:cNvPr id="1439" name="Google Shape;1439;p56"/>
          <p:cNvSpPr txBox="1">
            <a:spLocks noGrp="1"/>
          </p:cNvSpPr>
          <p:nvPr>
            <p:ph type="subTitle" idx="1"/>
          </p:nvPr>
        </p:nvSpPr>
        <p:spPr>
          <a:xfrm>
            <a:off x="1104984" y="2143345"/>
            <a:ext cx="20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1440" name="Google Shape;1440;p56"/>
          <p:cNvSpPr txBox="1">
            <a:spLocks noGrp="1"/>
          </p:cNvSpPr>
          <p:nvPr>
            <p:ph type="subTitle" idx="2"/>
          </p:nvPr>
        </p:nvSpPr>
        <p:spPr>
          <a:xfrm>
            <a:off x="3550650" y="2143345"/>
            <a:ext cx="20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1441" name="Google Shape;1441;p56"/>
          <p:cNvSpPr txBox="1">
            <a:spLocks noGrp="1"/>
          </p:cNvSpPr>
          <p:nvPr>
            <p:ph type="subTitle" idx="3"/>
          </p:nvPr>
        </p:nvSpPr>
        <p:spPr>
          <a:xfrm>
            <a:off x="5996325" y="2143345"/>
            <a:ext cx="203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442" name="Google Shape;1442;p56"/>
          <p:cNvSpPr txBox="1">
            <a:spLocks noGrp="1"/>
          </p:cNvSpPr>
          <p:nvPr>
            <p:ph type="subTitle" idx="4"/>
          </p:nvPr>
        </p:nvSpPr>
        <p:spPr>
          <a:xfrm>
            <a:off x="1104984" y="3445997"/>
            <a:ext cx="20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443" name="Google Shape;1443;p56"/>
          <p:cNvSpPr txBox="1">
            <a:spLocks noGrp="1"/>
          </p:cNvSpPr>
          <p:nvPr>
            <p:ph type="subTitle" idx="5"/>
          </p:nvPr>
        </p:nvSpPr>
        <p:spPr>
          <a:xfrm>
            <a:off x="3550650" y="3445997"/>
            <a:ext cx="20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1444" name="Google Shape;1444;p56"/>
          <p:cNvSpPr txBox="1">
            <a:spLocks noGrp="1"/>
          </p:cNvSpPr>
          <p:nvPr>
            <p:ph type="subTitle" idx="6"/>
          </p:nvPr>
        </p:nvSpPr>
        <p:spPr>
          <a:xfrm>
            <a:off x="5996325" y="3445997"/>
            <a:ext cx="203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445" name="Google Shape;1445;p56"/>
          <p:cNvSpPr txBox="1">
            <a:spLocks noGrp="1"/>
          </p:cNvSpPr>
          <p:nvPr>
            <p:ph type="subTitle" idx="7"/>
          </p:nvPr>
        </p:nvSpPr>
        <p:spPr>
          <a:xfrm>
            <a:off x="1100700" y="1789600"/>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446" name="Google Shape;1446;p56"/>
          <p:cNvSpPr txBox="1">
            <a:spLocks noGrp="1"/>
          </p:cNvSpPr>
          <p:nvPr>
            <p:ph type="subTitle" idx="8"/>
          </p:nvPr>
        </p:nvSpPr>
        <p:spPr>
          <a:xfrm>
            <a:off x="3550650" y="1789600"/>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Venus</a:t>
            </a:r>
            <a:endParaRPr/>
          </a:p>
        </p:txBody>
      </p:sp>
      <p:sp>
        <p:nvSpPr>
          <p:cNvPr id="1447" name="Google Shape;1447;p56"/>
          <p:cNvSpPr txBox="1">
            <a:spLocks noGrp="1"/>
          </p:cNvSpPr>
          <p:nvPr>
            <p:ph type="subTitle" idx="9"/>
          </p:nvPr>
        </p:nvSpPr>
        <p:spPr>
          <a:xfrm>
            <a:off x="6000600" y="1789600"/>
            <a:ext cx="20385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Neptune</a:t>
            </a:r>
            <a:endParaRPr/>
          </a:p>
        </p:txBody>
      </p:sp>
      <p:sp>
        <p:nvSpPr>
          <p:cNvPr id="1448" name="Google Shape;1448;p56"/>
          <p:cNvSpPr txBox="1">
            <a:spLocks noGrp="1"/>
          </p:cNvSpPr>
          <p:nvPr>
            <p:ph type="subTitle" idx="13"/>
          </p:nvPr>
        </p:nvSpPr>
        <p:spPr>
          <a:xfrm>
            <a:off x="1100700" y="3087750"/>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449" name="Google Shape;1449;p56"/>
          <p:cNvSpPr txBox="1">
            <a:spLocks noGrp="1"/>
          </p:cNvSpPr>
          <p:nvPr>
            <p:ph type="subTitle" idx="14"/>
          </p:nvPr>
        </p:nvSpPr>
        <p:spPr>
          <a:xfrm>
            <a:off x="3550650" y="3087750"/>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Saturn</a:t>
            </a:r>
            <a:endParaRPr/>
          </a:p>
        </p:txBody>
      </p:sp>
      <p:sp>
        <p:nvSpPr>
          <p:cNvPr id="1450" name="Google Shape;1450;p56"/>
          <p:cNvSpPr txBox="1">
            <a:spLocks noGrp="1"/>
          </p:cNvSpPr>
          <p:nvPr>
            <p:ph type="subTitle" idx="15"/>
          </p:nvPr>
        </p:nvSpPr>
        <p:spPr>
          <a:xfrm>
            <a:off x="6000600" y="3087750"/>
            <a:ext cx="20385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57"/>
          <p:cNvSpPr txBox="1">
            <a:spLocks noGrp="1"/>
          </p:cNvSpPr>
          <p:nvPr>
            <p:ph type="title"/>
          </p:nvPr>
        </p:nvSpPr>
        <p:spPr>
          <a:xfrm>
            <a:off x="1785600" y="1436400"/>
            <a:ext cx="5572800" cy="227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lt1"/>
                </a:solidFill>
              </a:rPr>
              <a:t>words</a:t>
            </a:r>
            <a:endParaRPr>
              <a:solidFill>
                <a:schemeClr val="lt1"/>
              </a:solidFill>
            </a:endParaRPr>
          </a:p>
        </p:txBody>
      </p:sp>
      <p:grpSp>
        <p:nvGrpSpPr>
          <p:cNvPr id="1456" name="Google Shape;1456;p57"/>
          <p:cNvGrpSpPr/>
          <p:nvPr/>
        </p:nvGrpSpPr>
        <p:grpSpPr>
          <a:xfrm>
            <a:off x="6874007" y="2571754"/>
            <a:ext cx="2471175" cy="2747975"/>
            <a:chOff x="7398357" y="-662077"/>
            <a:chExt cx="2471175" cy="2747975"/>
          </a:xfrm>
        </p:grpSpPr>
        <p:sp>
          <p:nvSpPr>
            <p:cNvPr id="1457" name="Google Shape;1457;p57"/>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65"/>
        <p:cNvGrpSpPr/>
        <p:nvPr/>
      </p:nvGrpSpPr>
      <p:grpSpPr>
        <a:xfrm>
          <a:off x="0" y="0"/>
          <a:ext cx="0" cy="0"/>
          <a:chOff x="0" y="0"/>
          <a:chExt cx="0" cy="0"/>
        </a:xfrm>
      </p:grpSpPr>
      <p:sp>
        <p:nvSpPr>
          <p:cNvPr id="1466" name="Google Shape;1466;p58"/>
          <p:cNvSpPr txBox="1">
            <a:spLocks noGrp="1"/>
          </p:cNvSpPr>
          <p:nvPr>
            <p:ph type="title"/>
          </p:nvPr>
        </p:nvSpPr>
        <p:spPr>
          <a:xfrm>
            <a:off x="713225" y="2368950"/>
            <a:ext cx="4599600" cy="85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Topology</a:t>
            </a:r>
            <a:endParaRPr/>
          </a:p>
        </p:txBody>
      </p:sp>
      <p:sp>
        <p:nvSpPr>
          <p:cNvPr id="1467" name="Google Shape;1467;p58"/>
          <p:cNvSpPr txBox="1">
            <a:spLocks noGrp="1"/>
          </p:cNvSpPr>
          <p:nvPr>
            <p:ph type="title" idx="2"/>
          </p:nvPr>
        </p:nvSpPr>
        <p:spPr>
          <a:xfrm>
            <a:off x="713225" y="971663"/>
            <a:ext cx="1875900" cy="113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468" name="Google Shape;1468;p58"/>
          <p:cNvSpPr txBox="1">
            <a:spLocks noGrp="1"/>
          </p:cNvSpPr>
          <p:nvPr>
            <p:ph type="subTitle" idx="1"/>
          </p:nvPr>
        </p:nvSpPr>
        <p:spPr>
          <a:xfrm>
            <a:off x="713225" y="3219025"/>
            <a:ext cx="4599600" cy="49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1469" name="Google Shape;1469;p58"/>
          <p:cNvGrpSpPr/>
          <p:nvPr/>
        </p:nvGrpSpPr>
        <p:grpSpPr>
          <a:xfrm rot="5400278" flipH="1">
            <a:off x="6047177" y="1086725"/>
            <a:ext cx="1928874" cy="1928874"/>
            <a:chOff x="3901550" y="2223725"/>
            <a:chExt cx="1557050" cy="1557050"/>
          </a:xfrm>
        </p:grpSpPr>
        <p:sp>
          <p:nvSpPr>
            <p:cNvPr id="1470" name="Google Shape;1470;p58"/>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58"/>
          <p:cNvSpPr/>
          <p:nvPr/>
        </p:nvSpPr>
        <p:spPr>
          <a:xfrm rot="5399321" flipH="1">
            <a:off x="5947519" y="-424697"/>
            <a:ext cx="1518900" cy="344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59"/>
          <p:cNvSpPr txBox="1">
            <a:spLocks noGrp="1"/>
          </p:cNvSpPr>
          <p:nvPr>
            <p:ph type="title"/>
          </p:nvPr>
        </p:nvSpPr>
        <p:spPr>
          <a:xfrm>
            <a:off x="715100" y="3066000"/>
            <a:ext cx="58275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a:t>
            </a:r>
            <a:r>
              <a:rPr lang="en">
                <a:solidFill>
                  <a:schemeClr val="lt1"/>
                </a:solidFill>
              </a:rPr>
              <a:t>Famous</a:t>
            </a:r>
            <a:endParaRPr>
              <a:solidFill>
                <a:schemeClr val="lt1"/>
              </a:solidFill>
            </a:endParaRPr>
          </a:p>
        </p:txBody>
      </p:sp>
      <p:sp>
        <p:nvSpPr>
          <p:cNvPr id="1481" name="Google Shape;1481;p59"/>
          <p:cNvSpPr txBox="1">
            <a:spLocks noGrp="1"/>
          </p:cNvSpPr>
          <p:nvPr>
            <p:ph type="subTitle" idx="1"/>
          </p:nvPr>
        </p:nvSpPr>
        <p:spPr>
          <a:xfrm>
            <a:off x="715100" y="1428137"/>
            <a:ext cx="5827500" cy="144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85"/>
        <p:cNvGrpSpPr/>
        <p:nvPr/>
      </p:nvGrpSpPr>
      <p:grpSpPr>
        <a:xfrm>
          <a:off x="0" y="0"/>
          <a:ext cx="0" cy="0"/>
          <a:chOff x="0" y="0"/>
          <a:chExt cx="0" cy="0"/>
        </a:xfrm>
      </p:grpSpPr>
      <p:pic>
        <p:nvPicPr>
          <p:cNvPr id="1486" name="Google Shape;1486;p60"/>
          <p:cNvPicPr preferRelativeResize="0">
            <a:picLocks noGrp="1"/>
          </p:cNvPicPr>
          <p:nvPr>
            <p:ph type="pic" idx="2"/>
          </p:nvPr>
        </p:nvPicPr>
        <p:blipFill rotWithShape="1">
          <a:blip r:embed="rId3">
            <a:alphaModFix/>
          </a:blip>
          <a:srcRect t="31252" b="31256"/>
          <a:stretch/>
        </p:blipFill>
        <p:spPr>
          <a:xfrm>
            <a:off x="-285325" y="-160500"/>
            <a:ext cx="9714603" cy="5464499"/>
          </a:xfrm>
          <a:prstGeom prst="rect">
            <a:avLst/>
          </a:prstGeom>
        </p:spPr>
      </p:pic>
      <p:sp>
        <p:nvSpPr>
          <p:cNvPr id="1487" name="Google Shape;1487;p60"/>
          <p:cNvSpPr txBox="1">
            <a:spLocks noGrp="1"/>
          </p:cNvSpPr>
          <p:nvPr>
            <p:ph type="title"/>
          </p:nvPr>
        </p:nvSpPr>
        <p:spPr>
          <a:xfrm>
            <a:off x="872100" y="539500"/>
            <a:ext cx="7399800" cy="64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91"/>
        <p:cNvGrpSpPr/>
        <p:nvPr/>
      </p:nvGrpSpPr>
      <p:grpSpPr>
        <a:xfrm>
          <a:off x="0" y="0"/>
          <a:ext cx="0" cy="0"/>
          <a:chOff x="0" y="0"/>
          <a:chExt cx="0" cy="0"/>
        </a:xfrm>
      </p:grpSpPr>
      <p:sp>
        <p:nvSpPr>
          <p:cNvPr id="1492" name="Google Shape;1492;p61"/>
          <p:cNvSpPr/>
          <p:nvPr/>
        </p:nvSpPr>
        <p:spPr>
          <a:xfrm>
            <a:off x="865625" y="823050"/>
            <a:ext cx="3612000" cy="3802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493" name="Google Shape;1493;p61"/>
          <p:cNvSpPr txBox="1">
            <a:spLocks noGrp="1"/>
          </p:cNvSpPr>
          <p:nvPr>
            <p:ph type="title"/>
          </p:nvPr>
        </p:nvSpPr>
        <p:spPr>
          <a:xfrm>
            <a:off x="5200175" y="1003813"/>
            <a:ext cx="2936700" cy="198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solidFill>
                  <a:schemeClr val="lt1"/>
                </a:solidFill>
              </a:rPr>
              <a:t>the concept</a:t>
            </a:r>
            <a:endParaRPr>
              <a:solidFill>
                <a:schemeClr val="lt1"/>
              </a:solidFill>
            </a:endParaRPr>
          </a:p>
        </p:txBody>
      </p:sp>
      <p:sp>
        <p:nvSpPr>
          <p:cNvPr id="1494" name="Google Shape;1494;p61"/>
          <p:cNvSpPr txBox="1">
            <a:spLocks noGrp="1"/>
          </p:cNvSpPr>
          <p:nvPr>
            <p:ph type="subTitle" idx="1"/>
          </p:nvPr>
        </p:nvSpPr>
        <p:spPr>
          <a:xfrm>
            <a:off x="5200175" y="2992488"/>
            <a:ext cx="2936700" cy="11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1495" name="Google Shape;1495;p61"/>
          <p:cNvPicPr preferRelativeResize="0">
            <a:picLocks noGrp="1"/>
          </p:cNvPicPr>
          <p:nvPr>
            <p:ph type="pic" idx="2"/>
          </p:nvPr>
        </p:nvPicPr>
        <p:blipFill rotWithShape="1">
          <a:blip r:embed="rId3">
            <a:alphaModFix/>
          </a:blip>
          <a:srcRect t="-512" b="30351"/>
          <a:stretch/>
        </p:blipFill>
        <p:spPr>
          <a:xfrm>
            <a:off x="713225" y="670650"/>
            <a:ext cx="3612000" cy="380220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99"/>
        <p:cNvGrpSpPr/>
        <p:nvPr/>
      </p:nvGrpSpPr>
      <p:grpSpPr>
        <a:xfrm>
          <a:off x="0" y="0"/>
          <a:ext cx="0" cy="0"/>
          <a:chOff x="0" y="0"/>
          <a:chExt cx="0" cy="0"/>
        </a:xfrm>
      </p:grpSpPr>
      <p:sp>
        <p:nvSpPr>
          <p:cNvPr id="1500" name="Google Shape;1500;p62"/>
          <p:cNvSpPr txBox="1">
            <a:spLocks noGrp="1"/>
          </p:cNvSpPr>
          <p:nvPr>
            <p:ph type="title"/>
          </p:nvPr>
        </p:nvSpPr>
        <p:spPr>
          <a:xfrm>
            <a:off x="2074200" y="1683488"/>
            <a:ext cx="4995600" cy="130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1501" name="Google Shape;1501;p62"/>
          <p:cNvSpPr txBox="1">
            <a:spLocks noGrp="1"/>
          </p:cNvSpPr>
          <p:nvPr>
            <p:ph type="subTitle" idx="1"/>
          </p:nvPr>
        </p:nvSpPr>
        <p:spPr>
          <a:xfrm>
            <a:off x="2074200" y="3042413"/>
            <a:ext cx="4995600" cy="41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1502" name="Google Shape;1502;p62"/>
          <p:cNvGrpSpPr/>
          <p:nvPr/>
        </p:nvGrpSpPr>
        <p:grpSpPr>
          <a:xfrm flipH="1">
            <a:off x="-911068" y="-966877"/>
            <a:ext cx="2471175" cy="2747975"/>
            <a:chOff x="7398357" y="-662077"/>
            <a:chExt cx="2471175" cy="2747975"/>
          </a:xfrm>
        </p:grpSpPr>
        <p:sp>
          <p:nvSpPr>
            <p:cNvPr id="1503" name="Google Shape;1503;p62"/>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2"/>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2"/>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2"/>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2"/>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3830600" y="2812429"/>
            <a:ext cx="4599600" cy="139952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ro-RO" dirty="0"/>
              <a:t>Problemă abordată</a:t>
            </a:r>
            <a:endParaRPr dirty="0">
              <a:solidFill>
                <a:schemeClr val="accent5"/>
              </a:solidFill>
            </a:endParaRPr>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482101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11"/>
        <p:cNvGrpSpPr/>
        <p:nvPr/>
      </p:nvGrpSpPr>
      <p:grpSpPr>
        <a:xfrm>
          <a:off x="0" y="0"/>
          <a:ext cx="0" cy="0"/>
          <a:chOff x="0" y="0"/>
          <a:chExt cx="0" cy="0"/>
        </a:xfrm>
      </p:grpSpPr>
      <p:sp>
        <p:nvSpPr>
          <p:cNvPr id="1512" name="Google Shape;1512;p63"/>
          <p:cNvSpPr txBox="1">
            <a:spLocks noGrp="1"/>
          </p:cNvSpPr>
          <p:nvPr>
            <p:ph type="title"/>
          </p:nvPr>
        </p:nvSpPr>
        <p:spPr>
          <a:xfrm>
            <a:off x="848450" y="677300"/>
            <a:ext cx="3876000" cy="70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1513" name="Google Shape;1513;p63"/>
          <p:cNvSpPr txBox="1">
            <a:spLocks noGrp="1"/>
          </p:cNvSpPr>
          <p:nvPr>
            <p:ph type="title" idx="2"/>
          </p:nvPr>
        </p:nvSpPr>
        <p:spPr>
          <a:xfrm>
            <a:off x="2634000" y="2035300"/>
            <a:ext cx="3876000" cy="70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1514" name="Google Shape;1514;p63"/>
          <p:cNvSpPr txBox="1">
            <a:spLocks noGrp="1"/>
          </p:cNvSpPr>
          <p:nvPr>
            <p:ph type="subTitle" idx="1"/>
          </p:nvPr>
        </p:nvSpPr>
        <p:spPr>
          <a:xfrm>
            <a:off x="848450" y="1304999"/>
            <a:ext cx="38760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515" name="Google Shape;1515;p63"/>
          <p:cNvSpPr txBox="1">
            <a:spLocks noGrp="1"/>
          </p:cNvSpPr>
          <p:nvPr>
            <p:ph type="subTitle" idx="3"/>
          </p:nvPr>
        </p:nvSpPr>
        <p:spPr>
          <a:xfrm>
            <a:off x="2634000" y="2662979"/>
            <a:ext cx="38760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516" name="Google Shape;1516;p63"/>
          <p:cNvSpPr txBox="1">
            <a:spLocks noGrp="1"/>
          </p:cNvSpPr>
          <p:nvPr>
            <p:ph type="title" idx="4"/>
          </p:nvPr>
        </p:nvSpPr>
        <p:spPr>
          <a:xfrm>
            <a:off x="4419550" y="3393300"/>
            <a:ext cx="3876000" cy="70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1517" name="Google Shape;1517;p63"/>
          <p:cNvSpPr txBox="1">
            <a:spLocks noGrp="1"/>
          </p:cNvSpPr>
          <p:nvPr>
            <p:ph type="subTitle" idx="5"/>
          </p:nvPr>
        </p:nvSpPr>
        <p:spPr>
          <a:xfrm>
            <a:off x="4419550" y="4020994"/>
            <a:ext cx="38760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21"/>
        <p:cNvGrpSpPr/>
        <p:nvPr/>
      </p:nvGrpSpPr>
      <p:grpSpPr>
        <a:xfrm>
          <a:off x="0" y="0"/>
          <a:ext cx="0" cy="0"/>
          <a:chOff x="0" y="0"/>
          <a:chExt cx="0" cy="0"/>
        </a:xfrm>
      </p:grpSpPr>
      <p:sp>
        <p:nvSpPr>
          <p:cNvPr id="1522" name="Google Shape;1522;p64"/>
          <p:cNvSpPr txBox="1">
            <a:spLocks noGrp="1"/>
          </p:cNvSpPr>
          <p:nvPr>
            <p:ph type="title" idx="9"/>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1523" name="Google Shape;1523;p64"/>
          <p:cNvSpPr txBox="1">
            <a:spLocks noGrp="1"/>
          </p:cNvSpPr>
          <p:nvPr>
            <p:ph type="title" idx="7"/>
          </p:nvPr>
        </p:nvSpPr>
        <p:spPr>
          <a:xfrm>
            <a:off x="3664050" y="1747963"/>
            <a:ext cx="1815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524" name="Google Shape;1524;p64"/>
          <p:cNvSpPr txBox="1">
            <a:spLocks noGrp="1"/>
          </p:cNvSpPr>
          <p:nvPr>
            <p:ph type="title"/>
          </p:nvPr>
        </p:nvSpPr>
        <p:spPr>
          <a:xfrm>
            <a:off x="980250" y="1747963"/>
            <a:ext cx="1815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1525" name="Google Shape;1525;p64"/>
          <p:cNvSpPr txBox="1">
            <a:spLocks noGrp="1"/>
          </p:cNvSpPr>
          <p:nvPr>
            <p:ph type="subTitle" idx="1"/>
          </p:nvPr>
        </p:nvSpPr>
        <p:spPr>
          <a:xfrm>
            <a:off x="720000" y="2978875"/>
            <a:ext cx="23364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526" name="Google Shape;1526;p64"/>
          <p:cNvSpPr txBox="1">
            <a:spLocks noGrp="1"/>
          </p:cNvSpPr>
          <p:nvPr>
            <p:ph type="subTitle" idx="2"/>
          </p:nvPr>
        </p:nvSpPr>
        <p:spPr>
          <a:xfrm>
            <a:off x="720000" y="3317418"/>
            <a:ext cx="23364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527" name="Google Shape;1527;p64"/>
          <p:cNvSpPr txBox="1">
            <a:spLocks noGrp="1"/>
          </p:cNvSpPr>
          <p:nvPr>
            <p:ph type="subTitle" idx="3"/>
          </p:nvPr>
        </p:nvSpPr>
        <p:spPr>
          <a:xfrm>
            <a:off x="3403800" y="3317418"/>
            <a:ext cx="23364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528" name="Google Shape;1528;p64"/>
          <p:cNvSpPr txBox="1">
            <a:spLocks noGrp="1"/>
          </p:cNvSpPr>
          <p:nvPr>
            <p:ph type="subTitle" idx="4"/>
          </p:nvPr>
        </p:nvSpPr>
        <p:spPr>
          <a:xfrm>
            <a:off x="6087600" y="3317418"/>
            <a:ext cx="23364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529" name="Google Shape;1529;p64"/>
          <p:cNvSpPr txBox="1">
            <a:spLocks noGrp="1"/>
          </p:cNvSpPr>
          <p:nvPr>
            <p:ph type="subTitle" idx="5"/>
          </p:nvPr>
        </p:nvSpPr>
        <p:spPr>
          <a:xfrm>
            <a:off x="3403800" y="2978875"/>
            <a:ext cx="23364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530" name="Google Shape;1530;p64"/>
          <p:cNvSpPr txBox="1">
            <a:spLocks noGrp="1"/>
          </p:cNvSpPr>
          <p:nvPr>
            <p:ph type="subTitle" idx="6"/>
          </p:nvPr>
        </p:nvSpPr>
        <p:spPr>
          <a:xfrm>
            <a:off x="6087600" y="2978875"/>
            <a:ext cx="23364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531" name="Google Shape;1531;p64"/>
          <p:cNvSpPr txBox="1">
            <a:spLocks noGrp="1"/>
          </p:cNvSpPr>
          <p:nvPr>
            <p:ph type="title" idx="8"/>
          </p:nvPr>
        </p:nvSpPr>
        <p:spPr>
          <a:xfrm>
            <a:off x="6467675" y="1747963"/>
            <a:ext cx="1815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1532" name="Google Shape;1532;p64"/>
          <p:cNvSpPr/>
          <p:nvPr/>
        </p:nvSpPr>
        <p:spPr>
          <a:xfrm>
            <a:off x="937500" y="2462775"/>
            <a:ext cx="1901400" cy="430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4"/>
          <p:cNvSpPr/>
          <p:nvPr/>
        </p:nvSpPr>
        <p:spPr>
          <a:xfrm>
            <a:off x="937500" y="2462775"/>
            <a:ext cx="479100" cy="43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4"/>
          <p:cNvSpPr/>
          <p:nvPr/>
        </p:nvSpPr>
        <p:spPr>
          <a:xfrm>
            <a:off x="3578550" y="2462775"/>
            <a:ext cx="1901400" cy="430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4"/>
          <p:cNvSpPr/>
          <p:nvPr/>
        </p:nvSpPr>
        <p:spPr>
          <a:xfrm>
            <a:off x="3578550" y="2462775"/>
            <a:ext cx="943800" cy="43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4"/>
          <p:cNvSpPr/>
          <p:nvPr/>
        </p:nvSpPr>
        <p:spPr>
          <a:xfrm>
            <a:off x="6305100" y="2462775"/>
            <a:ext cx="1901400" cy="430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4"/>
          <p:cNvSpPr/>
          <p:nvPr/>
        </p:nvSpPr>
        <p:spPr>
          <a:xfrm>
            <a:off x="6305100" y="2462775"/>
            <a:ext cx="1443000" cy="43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41"/>
        <p:cNvGrpSpPr/>
        <p:nvPr/>
      </p:nvGrpSpPr>
      <p:grpSpPr>
        <a:xfrm>
          <a:off x="0" y="0"/>
          <a:ext cx="0" cy="0"/>
          <a:chOff x="0" y="0"/>
          <a:chExt cx="0" cy="0"/>
        </a:xfrm>
      </p:grpSpPr>
      <p:sp>
        <p:nvSpPr>
          <p:cNvPr id="1542" name="Google Shape;1542;p65"/>
          <p:cNvSpPr txBox="1">
            <a:spLocks noGrp="1"/>
          </p:cNvSpPr>
          <p:nvPr>
            <p:ph type="title"/>
          </p:nvPr>
        </p:nvSpPr>
        <p:spPr>
          <a:xfrm>
            <a:off x="1146994" y="1468798"/>
            <a:ext cx="2895000" cy="106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Computer mockup</a:t>
            </a:r>
            <a:endParaRPr/>
          </a:p>
        </p:txBody>
      </p:sp>
      <p:sp>
        <p:nvSpPr>
          <p:cNvPr id="1543" name="Google Shape;1543;p65"/>
          <p:cNvSpPr txBox="1">
            <a:spLocks noGrp="1"/>
          </p:cNvSpPr>
          <p:nvPr>
            <p:ph type="subTitle" idx="1"/>
          </p:nvPr>
        </p:nvSpPr>
        <p:spPr>
          <a:xfrm>
            <a:off x="1146994" y="2534112"/>
            <a:ext cx="2895000" cy="11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 to add yours</a:t>
            </a:r>
            <a:endParaRPr/>
          </a:p>
        </p:txBody>
      </p:sp>
      <p:grpSp>
        <p:nvGrpSpPr>
          <p:cNvPr id="1544" name="Google Shape;1544;p65"/>
          <p:cNvGrpSpPr/>
          <p:nvPr/>
        </p:nvGrpSpPr>
        <p:grpSpPr>
          <a:xfrm>
            <a:off x="4589119" y="1184464"/>
            <a:ext cx="3410334" cy="2774571"/>
            <a:chOff x="4651700" y="952251"/>
            <a:chExt cx="3410334" cy="2774571"/>
          </a:xfrm>
        </p:grpSpPr>
        <p:sp>
          <p:nvSpPr>
            <p:cNvPr id="1545" name="Google Shape;1545;p65"/>
            <p:cNvSpPr/>
            <p:nvPr/>
          </p:nvSpPr>
          <p:spPr>
            <a:xfrm>
              <a:off x="5785275" y="3325000"/>
              <a:ext cx="1143193" cy="40182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5"/>
            <p:cNvSpPr/>
            <p:nvPr/>
          </p:nvSpPr>
          <p:spPr>
            <a:xfrm>
              <a:off x="4651712" y="9522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5"/>
            <p:cNvSpPr/>
            <p:nvPr/>
          </p:nvSpPr>
          <p:spPr>
            <a:xfrm>
              <a:off x="4651700" y="3017650"/>
              <a:ext cx="3410321" cy="307349"/>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8" name="Google Shape;1548;p65"/>
          <p:cNvPicPr preferRelativeResize="0"/>
          <p:nvPr/>
        </p:nvPicPr>
        <p:blipFill rotWithShape="1">
          <a:blip r:embed="rId3">
            <a:alphaModFix/>
          </a:blip>
          <a:srcRect/>
          <a:stretch/>
        </p:blipFill>
        <p:spPr>
          <a:xfrm>
            <a:off x="4729019" y="1365738"/>
            <a:ext cx="3130500" cy="17609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52"/>
        <p:cNvGrpSpPr/>
        <p:nvPr/>
      </p:nvGrpSpPr>
      <p:grpSpPr>
        <a:xfrm>
          <a:off x="0" y="0"/>
          <a:ext cx="0" cy="0"/>
          <a:chOff x="0" y="0"/>
          <a:chExt cx="0" cy="0"/>
        </a:xfrm>
      </p:grpSpPr>
      <p:grpSp>
        <p:nvGrpSpPr>
          <p:cNvPr id="1553" name="Google Shape;1553;p66"/>
          <p:cNvGrpSpPr/>
          <p:nvPr/>
        </p:nvGrpSpPr>
        <p:grpSpPr>
          <a:xfrm>
            <a:off x="1783363" y="1006319"/>
            <a:ext cx="2276999" cy="3130856"/>
            <a:chOff x="1783363" y="1006319"/>
            <a:chExt cx="2276999" cy="3130856"/>
          </a:xfrm>
        </p:grpSpPr>
        <p:sp>
          <p:nvSpPr>
            <p:cNvPr id="1554" name="Google Shape;1554;p66"/>
            <p:cNvSpPr/>
            <p:nvPr/>
          </p:nvSpPr>
          <p:spPr>
            <a:xfrm rot="-5400000">
              <a:off x="1356434" y="1433248"/>
              <a:ext cx="3130856" cy="2276999"/>
            </a:xfrm>
            <a:custGeom>
              <a:avLst/>
              <a:gdLst/>
              <a:ahLst/>
              <a:cxnLst/>
              <a:rect l="l" t="t" r="r" b="b"/>
              <a:pathLst>
                <a:path w="91492" h="66540" extrusionOk="0">
                  <a:moveTo>
                    <a:pt x="91492" y="5198"/>
                  </a:moveTo>
                  <a:lnTo>
                    <a:pt x="91492" y="61342"/>
                  </a:lnTo>
                  <a:cubicBezTo>
                    <a:pt x="91492" y="64212"/>
                    <a:pt x="89165" y="66540"/>
                    <a:pt x="86294" y="66540"/>
                  </a:cubicBezTo>
                  <a:lnTo>
                    <a:pt x="5200" y="66540"/>
                  </a:lnTo>
                  <a:cubicBezTo>
                    <a:pt x="2328" y="66540"/>
                    <a:pt x="0" y="64212"/>
                    <a:pt x="0" y="61342"/>
                  </a:cubicBezTo>
                  <a:lnTo>
                    <a:pt x="0" y="5198"/>
                  </a:lnTo>
                  <a:cubicBezTo>
                    <a:pt x="0" y="2327"/>
                    <a:pt x="2328" y="0"/>
                    <a:pt x="5200" y="0"/>
                  </a:cubicBezTo>
                  <a:lnTo>
                    <a:pt x="86294" y="0"/>
                  </a:lnTo>
                  <a:cubicBezTo>
                    <a:pt x="89165" y="0"/>
                    <a:pt x="91492" y="2327"/>
                    <a:pt x="91492" y="519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6"/>
            <p:cNvSpPr/>
            <p:nvPr/>
          </p:nvSpPr>
          <p:spPr>
            <a:xfrm rot="5400000">
              <a:off x="2884184" y="3749819"/>
              <a:ext cx="96000" cy="3681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 name="Google Shape;1556;p66"/>
          <p:cNvSpPr txBox="1">
            <a:spLocks noGrp="1"/>
          </p:cNvSpPr>
          <p:nvPr>
            <p:ph type="title"/>
          </p:nvPr>
        </p:nvSpPr>
        <p:spPr>
          <a:xfrm>
            <a:off x="4743269" y="1468798"/>
            <a:ext cx="2895000" cy="106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sp>
        <p:nvSpPr>
          <p:cNvPr id="1557" name="Google Shape;1557;p66"/>
          <p:cNvSpPr txBox="1">
            <a:spLocks noGrp="1"/>
          </p:cNvSpPr>
          <p:nvPr>
            <p:ph type="subTitle" idx="1"/>
          </p:nvPr>
        </p:nvSpPr>
        <p:spPr>
          <a:xfrm>
            <a:off x="4743269" y="2534112"/>
            <a:ext cx="2895000" cy="114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 to add yours</a:t>
            </a:r>
            <a:endParaRPr/>
          </a:p>
        </p:txBody>
      </p:sp>
      <p:pic>
        <p:nvPicPr>
          <p:cNvPr id="1558" name="Google Shape;1558;p66"/>
          <p:cNvPicPr preferRelativeResize="0"/>
          <p:nvPr/>
        </p:nvPicPr>
        <p:blipFill rotWithShape="1">
          <a:blip r:embed="rId3">
            <a:alphaModFix/>
          </a:blip>
          <a:srcRect l="55782" r="246"/>
          <a:stretch/>
        </p:blipFill>
        <p:spPr>
          <a:xfrm>
            <a:off x="1926746" y="1155575"/>
            <a:ext cx="2010850" cy="25723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62"/>
        <p:cNvGrpSpPr/>
        <p:nvPr/>
      </p:nvGrpSpPr>
      <p:grpSpPr>
        <a:xfrm>
          <a:off x="0" y="0"/>
          <a:ext cx="0" cy="0"/>
          <a:chOff x="0" y="0"/>
          <a:chExt cx="0" cy="0"/>
        </a:xfrm>
      </p:grpSpPr>
      <p:grpSp>
        <p:nvGrpSpPr>
          <p:cNvPr id="1563" name="Google Shape;1563;p67"/>
          <p:cNvGrpSpPr/>
          <p:nvPr/>
        </p:nvGrpSpPr>
        <p:grpSpPr>
          <a:xfrm>
            <a:off x="3007538" y="988891"/>
            <a:ext cx="3128933" cy="1641310"/>
            <a:chOff x="3960025" y="988891"/>
            <a:chExt cx="3128933" cy="1641310"/>
          </a:xfrm>
        </p:grpSpPr>
        <p:sp>
          <p:nvSpPr>
            <p:cNvPr id="1564" name="Google Shape;1564;p67"/>
            <p:cNvSpPr/>
            <p:nvPr/>
          </p:nvSpPr>
          <p:spPr>
            <a:xfrm rot="-5400000">
              <a:off x="4703922" y="245079"/>
              <a:ext cx="1641138" cy="3128933"/>
            </a:xfrm>
            <a:custGeom>
              <a:avLst/>
              <a:gdLst/>
              <a:ahLst/>
              <a:cxnLst/>
              <a:rect l="l" t="t" r="r" b="b"/>
              <a:pathLst>
                <a:path w="32627" h="68632" extrusionOk="0">
                  <a:moveTo>
                    <a:pt x="5626" y="1"/>
                  </a:moveTo>
                  <a:lnTo>
                    <a:pt x="27002" y="1"/>
                  </a:lnTo>
                  <a:cubicBezTo>
                    <a:pt x="30108" y="1"/>
                    <a:pt x="32626" y="2520"/>
                    <a:pt x="32626" y="5627"/>
                  </a:cubicBezTo>
                  <a:lnTo>
                    <a:pt x="32626" y="63005"/>
                  </a:lnTo>
                  <a:cubicBezTo>
                    <a:pt x="32626" y="66112"/>
                    <a:pt x="30108" y="68631"/>
                    <a:pt x="27002" y="68631"/>
                  </a:cubicBezTo>
                  <a:lnTo>
                    <a:pt x="5626" y="68631"/>
                  </a:lnTo>
                  <a:cubicBezTo>
                    <a:pt x="2517" y="68631"/>
                    <a:pt x="0" y="66112"/>
                    <a:pt x="0" y="63005"/>
                  </a:cubicBezTo>
                  <a:lnTo>
                    <a:pt x="0" y="5627"/>
                  </a:lnTo>
                  <a:cubicBezTo>
                    <a:pt x="0" y="2520"/>
                    <a:pt x="2517" y="1"/>
                    <a:pt x="56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7"/>
            <p:cNvSpPr/>
            <p:nvPr/>
          </p:nvSpPr>
          <p:spPr>
            <a:xfrm>
              <a:off x="6885646" y="1625500"/>
              <a:ext cx="96000" cy="3681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7"/>
            <p:cNvSpPr/>
            <p:nvPr/>
          </p:nvSpPr>
          <p:spPr>
            <a:xfrm>
              <a:off x="4064722" y="1625500"/>
              <a:ext cx="19500" cy="3681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 name="Google Shape;1567;p67"/>
          <p:cNvSpPr txBox="1">
            <a:spLocks noGrp="1"/>
          </p:cNvSpPr>
          <p:nvPr>
            <p:ph type="title"/>
          </p:nvPr>
        </p:nvSpPr>
        <p:spPr>
          <a:xfrm>
            <a:off x="1883700" y="2976975"/>
            <a:ext cx="5376600" cy="65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Phone mockup</a:t>
            </a:r>
            <a:endParaRPr/>
          </a:p>
        </p:txBody>
      </p:sp>
      <p:sp>
        <p:nvSpPr>
          <p:cNvPr id="1568" name="Google Shape;1568;p67"/>
          <p:cNvSpPr txBox="1">
            <a:spLocks noGrp="1"/>
          </p:cNvSpPr>
          <p:nvPr>
            <p:ph type="subTitle" idx="1"/>
          </p:nvPr>
        </p:nvSpPr>
        <p:spPr>
          <a:xfrm>
            <a:off x="1883700" y="3632903"/>
            <a:ext cx="5376600" cy="65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 to add yours</a:t>
            </a:r>
            <a:endParaRPr/>
          </a:p>
        </p:txBody>
      </p:sp>
      <p:pic>
        <p:nvPicPr>
          <p:cNvPr id="1569" name="Google Shape;1569;p67"/>
          <p:cNvPicPr preferRelativeResize="0"/>
          <p:nvPr/>
        </p:nvPicPr>
        <p:blipFill rotWithShape="1">
          <a:blip r:embed="rId3">
            <a:alphaModFix/>
          </a:blip>
          <a:srcRect t="2308" b="2317"/>
          <a:stretch/>
        </p:blipFill>
        <p:spPr>
          <a:xfrm>
            <a:off x="3235559" y="1101500"/>
            <a:ext cx="2593800" cy="13915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68"/>
          <p:cNvSpPr txBox="1">
            <a:spLocks noGrp="1"/>
          </p:cNvSpPr>
          <p:nvPr>
            <p:ph type="title"/>
          </p:nvPr>
        </p:nvSpPr>
        <p:spPr>
          <a:xfrm>
            <a:off x="2272188" y="2368950"/>
            <a:ext cx="4599600" cy="85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Science</a:t>
            </a:r>
            <a:endParaRPr/>
          </a:p>
        </p:txBody>
      </p:sp>
      <p:sp>
        <p:nvSpPr>
          <p:cNvPr id="1575" name="Google Shape;1575;p68"/>
          <p:cNvSpPr txBox="1">
            <a:spLocks noGrp="1"/>
          </p:cNvSpPr>
          <p:nvPr>
            <p:ph type="title" idx="2"/>
          </p:nvPr>
        </p:nvSpPr>
        <p:spPr>
          <a:xfrm>
            <a:off x="3634038" y="971663"/>
            <a:ext cx="1875900" cy="113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576" name="Google Shape;1576;p68"/>
          <p:cNvSpPr txBox="1">
            <a:spLocks noGrp="1"/>
          </p:cNvSpPr>
          <p:nvPr>
            <p:ph type="subTitle" idx="1"/>
          </p:nvPr>
        </p:nvSpPr>
        <p:spPr>
          <a:xfrm>
            <a:off x="2272188" y="3219025"/>
            <a:ext cx="4599600" cy="49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580"/>
        <p:cNvGrpSpPr/>
        <p:nvPr/>
      </p:nvGrpSpPr>
      <p:grpSpPr>
        <a:xfrm>
          <a:off x="0" y="0"/>
          <a:ext cx="0" cy="0"/>
          <a:chOff x="0" y="0"/>
          <a:chExt cx="0" cy="0"/>
        </a:xfrm>
      </p:grpSpPr>
      <p:sp>
        <p:nvSpPr>
          <p:cNvPr id="1581" name="Google Shape;1581;p6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
        <p:nvSpPr>
          <p:cNvPr id="1582" name="Google Shape;1582;p69"/>
          <p:cNvSpPr txBox="1"/>
          <p:nvPr/>
        </p:nvSpPr>
        <p:spPr>
          <a:xfrm>
            <a:off x="5860106" y="2220004"/>
            <a:ext cx="2327400" cy="189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Roboto"/>
                <a:ea typeface="Roboto"/>
                <a:cs typeface="Roboto"/>
                <a:sym typeface="Roboto"/>
              </a:rPr>
              <a:t>Mercury is the smallest one in the Solar System. This planet’s name has nothing to do with the liquid metal, since Mercury was named after the Roman messenger god</a:t>
            </a:r>
            <a:endParaRPr>
              <a:solidFill>
                <a:schemeClr val="dk1"/>
              </a:solidFill>
              <a:latin typeface="Roboto"/>
              <a:ea typeface="Roboto"/>
              <a:cs typeface="Roboto"/>
              <a:sym typeface="Roboto"/>
            </a:endParaRPr>
          </a:p>
        </p:txBody>
      </p:sp>
      <p:sp>
        <p:nvSpPr>
          <p:cNvPr id="1583" name="Google Shape;1583;p69"/>
          <p:cNvSpPr txBox="1"/>
          <p:nvPr/>
        </p:nvSpPr>
        <p:spPr>
          <a:xfrm>
            <a:off x="5860000" y="1880275"/>
            <a:ext cx="2327400" cy="48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Medium"/>
                <a:ea typeface="Poppins Medium"/>
                <a:cs typeface="Poppins Medium"/>
                <a:sym typeface="Poppins Medium"/>
              </a:rPr>
              <a:t>Mercury</a:t>
            </a:r>
            <a:endParaRPr sz="2000">
              <a:solidFill>
                <a:schemeClr val="dk1"/>
              </a:solidFill>
              <a:latin typeface="Poppins Medium"/>
              <a:ea typeface="Poppins Medium"/>
              <a:cs typeface="Poppins Medium"/>
              <a:sym typeface="Poppins Medium"/>
            </a:endParaRPr>
          </a:p>
        </p:txBody>
      </p:sp>
      <p:grpSp>
        <p:nvGrpSpPr>
          <p:cNvPr id="1584" name="Google Shape;1584;p69"/>
          <p:cNvGrpSpPr/>
          <p:nvPr/>
        </p:nvGrpSpPr>
        <p:grpSpPr>
          <a:xfrm>
            <a:off x="961399" y="1856246"/>
            <a:ext cx="4293800" cy="2287083"/>
            <a:chOff x="233350" y="949250"/>
            <a:chExt cx="7137300" cy="3802300"/>
          </a:xfrm>
        </p:grpSpPr>
        <p:sp>
          <p:nvSpPr>
            <p:cNvPr id="1585" name="Google Shape;1585;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36" name="Google Shape;1636;p69"/>
          <p:cNvCxnSpPr>
            <a:stCxn id="1583" idx="1"/>
          </p:cNvCxnSpPr>
          <p:nvPr/>
        </p:nvCxnSpPr>
        <p:spPr>
          <a:xfrm flipH="1">
            <a:off x="3169300" y="2120875"/>
            <a:ext cx="2690700" cy="2232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1641" name="Google Shape;1641;p70"/>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well</a:t>
            </a:r>
            <a:endParaRPr/>
          </a:p>
        </p:txBody>
      </p:sp>
      <p:sp>
        <p:nvSpPr>
          <p:cNvPr id="1642" name="Google Shape;1642;p70"/>
          <p:cNvSpPr txBox="1"/>
          <p:nvPr/>
        </p:nvSpPr>
        <p:spPr>
          <a:xfrm>
            <a:off x="895100" y="3049850"/>
            <a:ext cx="2142900" cy="429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oppins Medium"/>
                <a:ea typeface="Poppins Medium"/>
                <a:cs typeface="Poppins Medium"/>
                <a:sym typeface="Poppins Medium"/>
              </a:rPr>
              <a:t>Step 01</a:t>
            </a:r>
            <a:endParaRPr sz="2000">
              <a:solidFill>
                <a:schemeClr val="dk1"/>
              </a:solidFill>
              <a:latin typeface="Poppins Medium"/>
              <a:ea typeface="Poppins Medium"/>
              <a:cs typeface="Poppins Medium"/>
              <a:sym typeface="Poppins Medium"/>
            </a:endParaRPr>
          </a:p>
        </p:txBody>
      </p:sp>
      <p:sp>
        <p:nvSpPr>
          <p:cNvPr id="1643" name="Google Shape;1643;p70"/>
          <p:cNvSpPr txBox="1"/>
          <p:nvPr/>
        </p:nvSpPr>
        <p:spPr>
          <a:xfrm>
            <a:off x="895088" y="3350171"/>
            <a:ext cx="2142900" cy="60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Roboto"/>
                <a:ea typeface="Roboto"/>
                <a:cs typeface="Roboto"/>
                <a:sym typeface="Roboto"/>
              </a:rPr>
              <a:t>Venus is the second planet from the Sun</a:t>
            </a:r>
            <a:endParaRPr>
              <a:solidFill>
                <a:schemeClr val="dk1"/>
              </a:solidFill>
              <a:latin typeface="Roboto"/>
              <a:ea typeface="Roboto"/>
              <a:cs typeface="Roboto"/>
              <a:sym typeface="Roboto"/>
            </a:endParaRPr>
          </a:p>
        </p:txBody>
      </p:sp>
      <p:sp>
        <p:nvSpPr>
          <p:cNvPr id="1644" name="Google Shape;1644;p70"/>
          <p:cNvSpPr txBox="1"/>
          <p:nvPr/>
        </p:nvSpPr>
        <p:spPr>
          <a:xfrm>
            <a:off x="2197775" y="2141072"/>
            <a:ext cx="2142900" cy="42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sz="2000">
                <a:solidFill>
                  <a:schemeClr val="dk1"/>
                </a:solidFill>
                <a:latin typeface="Poppins Medium"/>
                <a:ea typeface="Poppins Medium"/>
                <a:cs typeface="Poppins Medium"/>
                <a:sym typeface="Poppins Medium"/>
              </a:rPr>
              <a:t>Step 02</a:t>
            </a:r>
            <a:endParaRPr sz="2000">
              <a:solidFill>
                <a:schemeClr val="dk1"/>
              </a:solidFill>
              <a:latin typeface="Poppins Medium"/>
              <a:ea typeface="Poppins Medium"/>
              <a:cs typeface="Poppins Medium"/>
              <a:sym typeface="Poppins Medium"/>
            </a:endParaRPr>
          </a:p>
        </p:txBody>
      </p:sp>
      <p:sp>
        <p:nvSpPr>
          <p:cNvPr id="1645" name="Google Shape;1645;p70"/>
          <p:cNvSpPr txBox="1"/>
          <p:nvPr/>
        </p:nvSpPr>
        <p:spPr>
          <a:xfrm>
            <a:off x="2197775" y="1575017"/>
            <a:ext cx="2142900" cy="60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646" name="Google Shape;1646;p70"/>
          <p:cNvSpPr txBox="1"/>
          <p:nvPr/>
        </p:nvSpPr>
        <p:spPr>
          <a:xfrm>
            <a:off x="3499972" y="3049850"/>
            <a:ext cx="2142900" cy="429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sz="2000">
                <a:solidFill>
                  <a:schemeClr val="dk1"/>
                </a:solidFill>
                <a:latin typeface="Poppins Medium"/>
                <a:ea typeface="Poppins Medium"/>
                <a:cs typeface="Poppins Medium"/>
                <a:sym typeface="Poppins Medium"/>
              </a:rPr>
              <a:t>Step 03</a:t>
            </a:r>
            <a:endParaRPr sz="2000">
              <a:solidFill>
                <a:schemeClr val="dk1"/>
              </a:solidFill>
              <a:latin typeface="Poppins Medium"/>
              <a:ea typeface="Poppins Medium"/>
              <a:cs typeface="Poppins Medium"/>
              <a:sym typeface="Poppins Medium"/>
            </a:endParaRPr>
          </a:p>
        </p:txBody>
      </p:sp>
      <p:sp>
        <p:nvSpPr>
          <p:cNvPr id="1647" name="Google Shape;1647;p70"/>
          <p:cNvSpPr txBox="1"/>
          <p:nvPr/>
        </p:nvSpPr>
        <p:spPr>
          <a:xfrm>
            <a:off x="3499972" y="3350194"/>
            <a:ext cx="2142900" cy="60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648" name="Google Shape;1648;p70"/>
          <p:cNvSpPr txBox="1"/>
          <p:nvPr/>
        </p:nvSpPr>
        <p:spPr>
          <a:xfrm>
            <a:off x="4795694" y="2135171"/>
            <a:ext cx="2142900" cy="42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sz="2000">
                <a:solidFill>
                  <a:schemeClr val="dk1"/>
                </a:solidFill>
                <a:latin typeface="Poppins Medium"/>
                <a:ea typeface="Poppins Medium"/>
                <a:cs typeface="Poppins Medium"/>
                <a:sym typeface="Poppins Medium"/>
              </a:rPr>
              <a:t>Step 04</a:t>
            </a:r>
            <a:endParaRPr sz="2000">
              <a:solidFill>
                <a:schemeClr val="dk1"/>
              </a:solidFill>
              <a:latin typeface="Poppins Medium"/>
              <a:ea typeface="Poppins Medium"/>
              <a:cs typeface="Poppins Medium"/>
              <a:sym typeface="Poppins Medium"/>
            </a:endParaRPr>
          </a:p>
        </p:txBody>
      </p:sp>
      <p:sp>
        <p:nvSpPr>
          <p:cNvPr id="1649" name="Google Shape;1649;p70"/>
          <p:cNvSpPr txBox="1"/>
          <p:nvPr/>
        </p:nvSpPr>
        <p:spPr>
          <a:xfrm>
            <a:off x="4795688" y="1567867"/>
            <a:ext cx="2142900" cy="60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Roboto"/>
                <a:ea typeface="Roboto"/>
                <a:cs typeface="Roboto"/>
                <a:sym typeface="Roboto"/>
              </a:rPr>
              <a:t>Saturn is a gas giant and has several rings</a:t>
            </a:r>
            <a:endParaRPr>
              <a:solidFill>
                <a:schemeClr val="dk1"/>
              </a:solidFill>
              <a:latin typeface="Roboto"/>
              <a:ea typeface="Roboto"/>
              <a:cs typeface="Roboto"/>
              <a:sym typeface="Roboto"/>
            </a:endParaRPr>
          </a:p>
        </p:txBody>
      </p:sp>
      <p:sp>
        <p:nvSpPr>
          <p:cNvPr id="1650" name="Google Shape;1650;p70"/>
          <p:cNvSpPr txBox="1"/>
          <p:nvPr/>
        </p:nvSpPr>
        <p:spPr>
          <a:xfrm>
            <a:off x="6106004" y="3049850"/>
            <a:ext cx="2142900" cy="429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sz="2000">
                <a:solidFill>
                  <a:schemeClr val="dk1"/>
                </a:solidFill>
                <a:latin typeface="Poppins Medium"/>
                <a:ea typeface="Poppins Medium"/>
                <a:cs typeface="Poppins Medium"/>
                <a:sym typeface="Poppins Medium"/>
              </a:rPr>
              <a:t>Step 05</a:t>
            </a:r>
            <a:endParaRPr sz="2000">
              <a:solidFill>
                <a:schemeClr val="dk1"/>
              </a:solidFill>
              <a:latin typeface="Poppins Medium"/>
              <a:ea typeface="Poppins Medium"/>
              <a:cs typeface="Poppins Medium"/>
              <a:sym typeface="Poppins Medium"/>
            </a:endParaRPr>
          </a:p>
        </p:txBody>
      </p:sp>
      <p:sp>
        <p:nvSpPr>
          <p:cNvPr id="1651" name="Google Shape;1651;p70"/>
          <p:cNvSpPr txBox="1"/>
          <p:nvPr/>
        </p:nvSpPr>
        <p:spPr>
          <a:xfrm>
            <a:off x="6106021" y="3350197"/>
            <a:ext cx="2142900" cy="60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Roboto"/>
                <a:ea typeface="Roboto"/>
                <a:cs typeface="Roboto"/>
                <a:sym typeface="Roboto"/>
              </a:rPr>
              <a:t>Jupiter doesn’t have a solid surface</a:t>
            </a:r>
            <a:endParaRPr>
              <a:solidFill>
                <a:schemeClr val="dk1"/>
              </a:solidFill>
              <a:latin typeface="Roboto"/>
              <a:ea typeface="Roboto"/>
              <a:cs typeface="Roboto"/>
              <a:sym typeface="Roboto"/>
            </a:endParaRPr>
          </a:p>
        </p:txBody>
      </p:sp>
      <p:sp>
        <p:nvSpPr>
          <p:cNvPr id="1652" name="Google Shape;1652;p70"/>
          <p:cNvSpPr/>
          <p:nvPr/>
        </p:nvSpPr>
        <p:spPr>
          <a:xfrm>
            <a:off x="1303372" y="2755038"/>
            <a:ext cx="6536100" cy="113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653" name="Google Shape;1653;p70"/>
          <p:cNvCxnSpPr>
            <a:stCxn id="1642" idx="0"/>
          </p:cNvCxnSpPr>
          <p:nvPr/>
        </p:nvCxnSpPr>
        <p:spPr>
          <a:xfrm rot="10800000">
            <a:off x="1966550" y="2867150"/>
            <a:ext cx="0" cy="182700"/>
          </a:xfrm>
          <a:prstGeom prst="straightConnector1">
            <a:avLst/>
          </a:prstGeom>
          <a:noFill/>
          <a:ln w="9525" cap="flat" cmpd="sng">
            <a:solidFill>
              <a:schemeClr val="dk1"/>
            </a:solidFill>
            <a:prstDash val="solid"/>
            <a:round/>
            <a:headEnd type="none" w="med" len="med"/>
            <a:tailEnd type="none" w="med" len="med"/>
          </a:ln>
        </p:spPr>
      </p:cxnSp>
      <p:cxnSp>
        <p:nvCxnSpPr>
          <p:cNvPr id="1654" name="Google Shape;1654;p70"/>
          <p:cNvCxnSpPr/>
          <p:nvPr/>
        </p:nvCxnSpPr>
        <p:spPr>
          <a:xfrm>
            <a:off x="3269225" y="2566664"/>
            <a:ext cx="0" cy="183000"/>
          </a:xfrm>
          <a:prstGeom prst="straightConnector1">
            <a:avLst/>
          </a:prstGeom>
          <a:noFill/>
          <a:ln w="9525" cap="flat" cmpd="sng">
            <a:solidFill>
              <a:schemeClr val="dk1"/>
            </a:solidFill>
            <a:prstDash val="solid"/>
            <a:round/>
            <a:headEnd type="none" w="med" len="med"/>
            <a:tailEnd type="none" w="med" len="med"/>
          </a:ln>
        </p:spPr>
      </p:cxnSp>
      <p:cxnSp>
        <p:nvCxnSpPr>
          <p:cNvPr id="1655" name="Google Shape;1655;p70"/>
          <p:cNvCxnSpPr>
            <a:stCxn id="1646" idx="0"/>
            <a:endCxn id="1652" idx="2"/>
          </p:cNvCxnSpPr>
          <p:nvPr/>
        </p:nvCxnSpPr>
        <p:spPr>
          <a:xfrm rot="10800000">
            <a:off x="4571422" y="2868050"/>
            <a:ext cx="0" cy="181800"/>
          </a:xfrm>
          <a:prstGeom prst="straightConnector1">
            <a:avLst/>
          </a:prstGeom>
          <a:noFill/>
          <a:ln w="9525" cap="flat" cmpd="sng">
            <a:solidFill>
              <a:schemeClr val="dk1"/>
            </a:solidFill>
            <a:prstDash val="solid"/>
            <a:round/>
            <a:headEnd type="none" w="med" len="med"/>
            <a:tailEnd type="none" w="med" len="med"/>
          </a:ln>
        </p:spPr>
      </p:cxnSp>
      <p:cxnSp>
        <p:nvCxnSpPr>
          <p:cNvPr id="1656" name="Google Shape;1656;p70"/>
          <p:cNvCxnSpPr/>
          <p:nvPr/>
        </p:nvCxnSpPr>
        <p:spPr>
          <a:xfrm>
            <a:off x="5867150" y="2559076"/>
            <a:ext cx="0" cy="195900"/>
          </a:xfrm>
          <a:prstGeom prst="straightConnector1">
            <a:avLst/>
          </a:prstGeom>
          <a:noFill/>
          <a:ln w="9525" cap="flat" cmpd="sng">
            <a:solidFill>
              <a:schemeClr val="dk1"/>
            </a:solidFill>
            <a:prstDash val="solid"/>
            <a:round/>
            <a:headEnd type="none" w="med" len="med"/>
            <a:tailEnd type="none" w="med" len="med"/>
          </a:ln>
        </p:spPr>
      </p:cxnSp>
      <p:cxnSp>
        <p:nvCxnSpPr>
          <p:cNvPr id="1657" name="Google Shape;1657;p70"/>
          <p:cNvCxnSpPr>
            <a:stCxn id="1650" idx="0"/>
          </p:cNvCxnSpPr>
          <p:nvPr/>
        </p:nvCxnSpPr>
        <p:spPr>
          <a:xfrm rot="10800000">
            <a:off x="7177454" y="2865950"/>
            <a:ext cx="0" cy="183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661"/>
        <p:cNvGrpSpPr/>
        <p:nvPr/>
      </p:nvGrpSpPr>
      <p:grpSpPr>
        <a:xfrm>
          <a:off x="0" y="0"/>
          <a:ext cx="0" cy="0"/>
          <a:chOff x="0" y="0"/>
          <a:chExt cx="0" cy="0"/>
        </a:xfrm>
      </p:grpSpPr>
      <p:sp>
        <p:nvSpPr>
          <p:cNvPr id="1662" name="Google Shape;1662;p71"/>
          <p:cNvSpPr txBox="1"/>
          <p:nvPr/>
        </p:nvSpPr>
        <p:spPr>
          <a:xfrm>
            <a:off x="6022562" y="3037725"/>
            <a:ext cx="2042700" cy="461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Medium"/>
                <a:ea typeface="Poppins Medium"/>
                <a:cs typeface="Poppins Medium"/>
                <a:sym typeface="Poppins Medium"/>
              </a:rPr>
              <a:t>Jupiter</a:t>
            </a:r>
            <a:endParaRPr sz="2000">
              <a:solidFill>
                <a:schemeClr val="dk1"/>
              </a:solidFill>
              <a:latin typeface="Poppins Medium"/>
              <a:ea typeface="Poppins Medium"/>
              <a:cs typeface="Poppins Medium"/>
              <a:sym typeface="Poppins Medium"/>
            </a:endParaRPr>
          </a:p>
        </p:txBody>
      </p:sp>
      <p:sp>
        <p:nvSpPr>
          <p:cNvPr id="1663" name="Google Shape;1663;p7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are useful</a:t>
            </a:r>
            <a:endParaRPr/>
          </a:p>
        </p:txBody>
      </p:sp>
      <p:sp>
        <p:nvSpPr>
          <p:cNvPr id="1664" name="Google Shape;1664;p71"/>
          <p:cNvSpPr txBox="1"/>
          <p:nvPr/>
        </p:nvSpPr>
        <p:spPr>
          <a:xfrm>
            <a:off x="1078438" y="1808419"/>
            <a:ext cx="2042700" cy="461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Poppins Medium"/>
                <a:ea typeface="Poppins Medium"/>
                <a:cs typeface="Poppins Medium"/>
                <a:sym typeface="Poppins Medium"/>
              </a:rPr>
              <a:t>Venus</a:t>
            </a:r>
            <a:endParaRPr sz="2000">
              <a:solidFill>
                <a:schemeClr val="dk1"/>
              </a:solidFill>
              <a:latin typeface="Poppins Medium"/>
              <a:ea typeface="Poppins Medium"/>
              <a:cs typeface="Poppins Medium"/>
              <a:sym typeface="Poppins Medium"/>
            </a:endParaRPr>
          </a:p>
        </p:txBody>
      </p:sp>
      <p:sp>
        <p:nvSpPr>
          <p:cNvPr id="1665" name="Google Shape;1665;p71"/>
          <p:cNvSpPr txBox="1"/>
          <p:nvPr/>
        </p:nvSpPr>
        <p:spPr>
          <a:xfrm>
            <a:off x="1078438" y="3037725"/>
            <a:ext cx="2042700" cy="461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Poppins Medium"/>
                <a:ea typeface="Poppins Medium"/>
                <a:cs typeface="Poppins Medium"/>
                <a:sym typeface="Poppins Medium"/>
              </a:rPr>
              <a:t>Saturn</a:t>
            </a:r>
            <a:endParaRPr sz="2000">
              <a:solidFill>
                <a:schemeClr val="dk1"/>
              </a:solidFill>
              <a:latin typeface="Poppins Medium"/>
              <a:ea typeface="Poppins Medium"/>
              <a:cs typeface="Poppins Medium"/>
              <a:sym typeface="Poppins Medium"/>
            </a:endParaRPr>
          </a:p>
        </p:txBody>
      </p:sp>
      <p:sp>
        <p:nvSpPr>
          <p:cNvPr id="1666" name="Google Shape;1666;p71"/>
          <p:cNvSpPr txBox="1"/>
          <p:nvPr/>
        </p:nvSpPr>
        <p:spPr>
          <a:xfrm>
            <a:off x="6022562" y="1808419"/>
            <a:ext cx="2042700" cy="461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Medium"/>
                <a:ea typeface="Poppins Medium"/>
                <a:cs typeface="Poppins Medium"/>
                <a:sym typeface="Poppins Medium"/>
              </a:rPr>
              <a:t>Neptune</a:t>
            </a:r>
            <a:endParaRPr sz="2000">
              <a:solidFill>
                <a:schemeClr val="dk1"/>
              </a:solidFill>
              <a:latin typeface="Poppins Medium"/>
              <a:ea typeface="Poppins Medium"/>
              <a:cs typeface="Poppins Medium"/>
              <a:sym typeface="Poppins Medium"/>
            </a:endParaRPr>
          </a:p>
        </p:txBody>
      </p:sp>
      <p:sp>
        <p:nvSpPr>
          <p:cNvPr id="1667" name="Google Shape;1667;p71"/>
          <p:cNvSpPr txBox="1">
            <a:spLocks noGrp="1"/>
          </p:cNvSpPr>
          <p:nvPr>
            <p:ph type="subTitle" idx="4294967295"/>
          </p:nvPr>
        </p:nvSpPr>
        <p:spPr>
          <a:xfrm>
            <a:off x="1078438" y="2128688"/>
            <a:ext cx="20427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extremely high temperatures</a:t>
            </a:r>
            <a:endParaRPr/>
          </a:p>
        </p:txBody>
      </p:sp>
      <p:sp>
        <p:nvSpPr>
          <p:cNvPr id="1668" name="Google Shape;1668;p71"/>
          <p:cNvSpPr txBox="1">
            <a:spLocks noGrp="1"/>
          </p:cNvSpPr>
          <p:nvPr>
            <p:ph type="subTitle" idx="4294967295"/>
          </p:nvPr>
        </p:nvSpPr>
        <p:spPr>
          <a:xfrm>
            <a:off x="6022562" y="2128688"/>
            <a:ext cx="203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1669" name="Google Shape;1669;p71"/>
          <p:cNvSpPr txBox="1">
            <a:spLocks noGrp="1"/>
          </p:cNvSpPr>
          <p:nvPr>
            <p:ph type="subTitle" idx="4294967295"/>
          </p:nvPr>
        </p:nvSpPr>
        <p:spPr>
          <a:xfrm>
            <a:off x="1078438" y="3367794"/>
            <a:ext cx="20427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a:t>
            </a:r>
            <a:endParaRPr/>
          </a:p>
        </p:txBody>
      </p:sp>
      <p:sp>
        <p:nvSpPr>
          <p:cNvPr id="1670" name="Google Shape;1670;p71"/>
          <p:cNvSpPr txBox="1">
            <a:spLocks noGrp="1"/>
          </p:cNvSpPr>
          <p:nvPr>
            <p:ph type="subTitle" idx="4294967295"/>
          </p:nvPr>
        </p:nvSpPr>
        <p:spPr>
          <a:xfrm>
            <a:off x="6022562" y="3367794"/>
            <a:ext cx="203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671" name="Google Shape;1671;p71"/>
          <p:cNvSpPr/>
          <p:nvPr/>
        </p:nvSpPr>
        <p:spPr>
          <a:xfrm>
            <a:off x="3545200" y="3511751"/>
            <a:ext cx="2042100" cy="398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Medium"/>
                <a:ea typeface="Poppins Medium"/>
                <a:cs typeface="Poppins Medium"/>
                <a:sym typeface="Poppins Medium"/>
              </a:rPr>
              <a:t>D</a:t>
            </a:r>
            <a:endParaRPr sz="1800">
              <a:solidFill>
                <a:schemeClr val="dk1"/>
              </a:solidFill>
              <a:latin typeface="Poppins Medium"/>
              <a:ea typeface="Poppins Medium"/>
              <a:cs typeface="Poppins Medium"/>
              <a:sym typeface="Poppins Medium"/>
            </a:endParaRPr>
          </a:p>
        </p:txBody>
      </p:sp>
      <p:sp>
        <p:nvSpPr>
          <p:cNvPr id="1672" name="Google Shape;1672;p71"/>
          <p:cNvSpPr/>
          <p:nvPr/>
        </p:nvSpPr>
        <p:spPr>
          <a:xfrm>
            <a:off x="3736825" y="2983217"/>
            <a:ext cx="1658700" cy="403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Medium"/>
                <a:ea typeface="Poppins Medium"/>
                <a:cs typeface="Poppins Medium"/>
                <a:sym typeface="Poppins Medium"/>
              </a:rPr>
              <a:t>C</a:t>
            </a:r>
            <a:endParaRPr sz="1800">
              <a:solidFill>
                <a:schemeClr val="dk1"/>
              </a:solidFill>
              <a:latin typeface="Poppins Medium"/>
              <a:ea typeface="Poppins Medium"/>
              <a:cs typeface="Poppins Medium"/>
              <a:sym typeface="Poppins Medium"/>
            </a:endParaRPr>
          </a:p>
        </p:txBody>
      </p:sp>
      <p:sp>
        <p:nvSpPr>
          <p:cNvPr id="1673" name="Google Shape;1673;p71"/>
          <p:cNvSpPr/>
          <p:nvPr/>
        </p:nvSpPr>
        <p:spPr>
          <a:xfrm>
            <a:off x="3971200" y="2459183"/>
            <a:ext cx="1190400" cy="399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Medium"/>
                <a:ea typeface="Poppins Medium"/>
                <a:cs typeface="Poppins Medium"/>
                <a:sym typeface="Poppins Medium"/>
              </a:rPr>
              <a:t>B</a:t>
            </a:r>
            <a:endParaRPr sz="1800">
              <a:solidFill>
                <a:schemeClr val="dk1"/>
              </a:solidFill>
              <a:latin typeface="Poppins Medium"/>
              <a:ea typeface="Poppins Medium"/>
              <a:cs typeface="Poppins Medium"/>
              <a:sym typeface="Poppins Medium"/>
            </a:endParaRPr>
          </a:p>
        </p:txBody>
      </p:sp>
      <p:sp>
        <p:nvSpPr>
          <p:cNvPr id="1674" name="Google Shape;1674;p71"/>
          <p:cNvSpPr/>
          <p:nvPr/>
        </p:nvSpPr>
        <p:spPr>
          <a:xfrm rot="3142">
            <a:off x="4237950" y="1929749"/>
            <a:ext cx="656400" cy="404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Medium"/>
                <a:ea typeface="Poppins Medium"/>
                <a:cs typeface="Poppins Medium"/>
                <a:sym typeface="Poppins Medium"/>
              </a:rPr>
              <a:t>A</a:t>
            </a:r>
            <a:endParaRPr sz="1800">
              <a:solidFill>
                <a:schemeClr val="dk1"/>
              </a:solidFill>
              <a:latin typeface="Poppins Medium"/>
              <a:ea typeface="Poppins Medium"/>
              <a:cs typeface="Poppins Medium"/>
              <a:sym typeface="Poppins Medium"/>
            </a:endParaRPr>
          </a:p>
        </p:txBody>
      </p:sp>
      <p:cxnSp>
        <p:nvCxnSpPr>
          <p:cNvPr id="1675" name="Google Shape;1675;p71"/>
          <p:cNvCxnSpPr>
            <a:stCxn id="1664" idx="3"/>
            <a:endCxn id="1674" idx="1"/>
          </p:cNvCxnSpPr>
          <p:nvPr/>
        </p:nvCxnSpPr>
        <p:spPr>
          <a:xfrm>
            <a:off x="3121138" y="2039269"/>
            <a:ext cx="1116900" cy="92100"/>
          </a:xfrm>
          <a:prstGeom prst="bentConnector3">
            <a:avLst>
              <a:gd name="adj1" fmla="val 49983"/>
            </a:avLst>
          </a:prstGeom>
          <a:noFill/>
          <a:ln w="9525" cap="flat" cmpd="sng">
            <a:solidFill>
              <a:schemeClr val="dk1"/>
            </a:solidFill>
            <a:prstDash val="solid"/>
            <a:round/>
            <a:headEnd type="none" w="med" len="med"/>
            <a:tailEnd type="oval" w="med" len="med"/>
          </a:ln>
        </p:spPr>
      </p:cxnSp>
      <p:cxnSp>
        <p:nvCxnSpPr>
          <p:cNvPr id="1676" name="Google Shape;1676;p71"/>
          <p:cNvCxnSpPr>
            <a:stCxn id="1666" idx="1"/>
            <a:endCxn id="1673" idx="3"/>
          </p:cNvCxnSpPr>
          <p:nvPr/>
        </p:nvCxnSpPr>
        <p:spPr>
          <a:xfrm flipH="1">
            <a:off x="5161562" y="2039269"/>
            <a:ext cx="861000" cy="619500"/>
          </a:xfrm>
          <a:prstGeom prst="bentConnector3">
            <a:avLst>
              <a:gd name="adj1" fmla="val 49980"/>
            </a:avLst>
          </a:prstGeom>
          <a:noFill/>
          <a:ln w="9525" cap="flat" cmpd="sng">
            <a:solidFill>
              <a:schemeClr val="dk1"/>
            </a:solidFill>
            <a:prstDash val="solid"/>
            <a:round/>
            <a:headEnd type="none" w="med" len="med"/>
            <a:tailEnd type="oval" w="med" len="med"/>
          </a:ln>
        </p:spPr>
      </p:cxnSp>
      <p:cxnSp>
        <p:nvCxnSpPr>
          <p:cNvPr id="1677" name="Google Shape;1677;p71"/>
          <p:cNvCxnSpPr>
            <a:endCxn id="1672" idx="1"/>
          </p:cNvCxnSpPr>
          <p:nvPr/>
        </p:nvCxnSpPr>
        <p:spPr>
          <a:xfrm rot="10800000" flipH="1">
            <a:off x="3121225" y="3184967"/>
            <a:ext cx="615600" cy="83700"/>
          </a:xfrm>
          <a:prstGeom prst="bentConnector3">
            <a:avLst>
              <a:gd name="adj1" fmla="val 49976"/>
            </a:avLst>
          </a:prstGeom>
          <a:noFill/>
          <a:ln w="9525" cap="flat" cmpd="sng">
            <a:solidFill>
              <a:schemeClr val="dk1"/>
            </a:solidFill>
            <a:prstDash val="solid"/>
            <a:round/>
            <a:headEnd type="none" w="med" len="med"/>
            <a:tailEnd type="oval" w="med" len="med"/>
          </a:ln>
        </p:spPr>
      </p:cxnSp>
      <p:cxnSp>
        <p:nvCxnSpPr>
          <p:cNvPr id="1678" name="Google Shape;1678;p71"/>
          <p:cNvCxnSpPr>
            <a:endCxn id="1671" idx="3"/>
          </p:cNvCxnSpPr>
          <p:nvPr/>
        </p:nvCxnSpPr>
        <p:spPr>
          <a:xfrm flipH="1">
            <a:off x="5587300" y="3367751"/>
            <a:ext cx="435300" cy="343200"/>
          </a:xfrm>
          <a:prstGeom prst="bentConnector3">
            <a:avLst>
              <a:gd name="adj1" fmla="val 49966"/>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pic>
        <p:nvPicPr>
          <p:cNvPr id="1683" name="Google Shape;1683;p72" title="Gráfico">
            <a:hlinkClick r:id="rId3"/>
          </p:cNvPr>
          <p:cNvPicPr preferRelativeResize="0"/>
          <p:nvPr/>
        </p:nvPicPr>
        <p:blipFill rotWithShape="1">
          <a:blip r:embed="rId4">
            <a:alphaModFix/>
          </a:blip>
          <a:srcRect l="19188" r="19876"/>
          <a:stretch/>
        </p:blipFill>
        <p:spPr>
          <a:xfrm>
            <a:off x="3240625" y="1464475"/>
            <a:ext cx="2705913" cy="2742074"/>
          </a:xfrm>
          <a:prstGeom prst="rect">
            <a:avLst/>
          </a:prstGeom>
          <a:noFill/>
          <a:ln>
            <a:noFill/>
          </a:ln>
        </p:spPr>
      </p:pic>
      <p:sp>
        <p:nvSpPr>
          <p:cNvPr id="1684" name="Google Shape;1684;p72"/>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sp>
        <p:nvSpPr>
          <p:cNvPr id="1685" name="Google Shape;1685;p72"/>
          <p:cNvSpPr txBox="1"/>
          <p:nvPr/>
        </p:nvSpPr>
        <p:spPr>
          <a:xfrm>
            <a:off x="1036243" y="3645982"/>
            <a:ext cx="1802700" cy="383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Roboto"/>
                <a:ea typeface="Roboto"/>
                <a:cs typeface="Roboto"/>
                <a:sym typeface="Roboto"/>
              </a:rPr>
              <a:t>Jupiter is very big</a:t>
            </a:r>
            <a:endParaRPr>
              <a:solidFill>
                <a:schemeClr val="dk1"/>
              </a:solidFill>
              <a:latin typeface="Roboto"/>
              <a:ea typeface="Roboto"/>
              <a:cs typeface="Roboto"/>
              <a:sym typeface="Roboto"/>
            </a:endParaRPr>
          </a:p>
        </p:txBody>
      </p:sp>
      <p:sp>
        <p:nvSpPr>
          <p:cNvPr id="1686" name="Google Shape;1686;p72"/>
          <p:cNvSpPr txBox="1"/>
          <p:nvPr/>
        </p:nvSpPr>
        <p:spPr>
          <a:xfrm>
            <a:off x="1036243" y="2103816"/>
            <a:ext cx="1802700" cy="450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Poppins Medium"/>
                <a:ea typeface="Poppins Medium"/>
                <a:cs typeface="Poppins Medium"/>
                <a:sym typeface="Poppins Medium"/>
              </a:rPr>
              <a:t>Mars</a:t>
            </a:r>
            <a:endParaRPr sz="2000">
              <a:solidFill>
                <a:schemeClr val="dk1"/>
              </a:solidFill>
              <a:latin typeface="Poppins Medium"/>
              <a:ea typeface="Poppins Medium"/>
              <a:cs typeface="Poppins Medium"/>
              <a:sym typeface="Poppins Medium"/>
            </a:endParaRPr>
          </a:p>
        </p:txBody>
      </p:sp>
      <p:sp>
        <p:nvSpPr>
          <p:cNvPr id="1687" name="Google Shape;1687;p72"/>
          <p:cNvSpPr txBox="1"/>
          <p:nvPr/>
        </p:nvSpPr>
        <p:spPr>
          <a:xfrm>
            <a:off x="1036243" y="2415195"/>
            <a:ext cx="1802700" cy="383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Roboto"/>
                <a:ea typeface="Roboto"/>
                <a:cs typeface="Roboto"/>
                <a:sym typeface="Roboto"/>
              </a:rPr>
              <a:t>Mars is a cold place</a:t>
            </a:r>
            <a:endParaRPr>
              <a:solidFill>
                <a:schemeClr val="dk1"/>
              </a:solidFill>
              <a:latin typeface="Roboto"/>
              <a:ea typeface="Roboto"/>
              <a:cs typeface="Roboto"/>
              <a:sym typeface="Roboto"/>
            </a:endParaRPr>
          </a:p>
        </p:txBody>
      </p:sp>
      <p:sp>
        <p:nvSpPr>
          <p:cNvPr id="1688" name="Google Shape;1688;p72"/>
          <p:cNvSpPr txBox="1"/>
          <p:nvPr/>
        </p:nvSpPr>
        <p:spPr>
          <a:xfrm>
            <a:off x="6328568" y="2415195"/>
            <a:ext cx="1802700" cy="383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Roboto"/>
                <a:ea typeface="Roboto"/>
                <a:cs typeface="Roboto"/>
                <a:sym typeface="Roboto"/>
              </a:rPr>
              <a:t>Venus is very hot</a:t>
            </a:r>
            <a:endParaRPr>
              <a:solidFill>
                <a:schemeClr val="dk1"/>
              </a:solidFill>
              <a:latin typeface="Roboto"/>
              <a:ea typeface="Roboto"/>
              <a:cs typeface="Roboto"/>
              <a:sym typeface="Roboto"/>
            </a:endParaRPr>
          </a:p>
        </p:txBody>
      </p:sp>
      <p:sp>
        <p:nvSpPr>
          <p:cNvPr id="1689" name="Google Shape;1689;p72"/>
          <p:cNvSpPr txBox="1"/>
          <p:nvPr/>
        </p:nvSpPr>
        <p:spPr>
          <a:xfrm>
            <a:off x="6328568" y="3645982"/>
            <a:ext cx="1802700" cy="383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Roboto"/>
                <a:ea typeface="Roboto"/>
                <a:cs typeface="Roboto"/>
                <a:sym typeface="Roboto"/>
              </a:rPr>
              <a:t>Saturn is a gas giant</a:t>
            </a:r>
            <a:endParaRPr>
              <a:solidFill>
                <a:schemeClr val="dk1"/>
              </a:solidFill>
              <a:latin typeface="Roboto"/>
              <a:ea typeface="Roboto"/>
              <a:cs typeface="Roboto"/>
              <a:sym typeface="Roboto"/>
            </a:endParaRPr>
          </a:p>
        </p:txBody>
      </p:sp>
      <p:sp>
        <p:nvSpPr>
          <p:cNvPr id="1690" name="Google Shape;1690;p72"/>
          <p:cNvSpPr txBox="1"/>
          <p:nvPr/>
        </p:nvSpPr>
        <p:spPr>
          <a:xfrm>
            <a:off x="1036243" y="3334607"/>
            <a:ext cx="1802700" cy="450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Poppins Medium"/>
                <a:ea typeface="Poppins Medium"/>
                <a:cs typeface="Poppins Medium"/>
                <a:sym typeface="Poppins Medium"/>
              </a:rPr>
              <a:t>Jupiter</a:t>
            </a:r>
            <a:endParaRPr sz="2000">
              <a:solidFill>
                <a:schemeClr val="dk1"/>
              </a:solidFill>
              <a:latin typeface="Poppins Medium"/>
              <a:ea typeface="Poppins Medium"/>
              <a:cs typeface="Poppins Medium"/>
              <a:sym typeface="Poppins Medium"/>
            </a:endParaRPr>
          </a:p>
        </p:txBody>
      </p:sp>
      <p:sp>
        <p:nvSpPr>
          <p:cNvPr id="1691" name="Google Shape;1691;p72"/>
          <p:cNvSpPr txBox="1"/>
          <p:nvPr/>
        </p:nvSpPr>
        <p:spPr>
          <a:xfrm>
            <a:off x="6328568" y="2103816"/>
            <a:ext cx="1802700" cy="450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Medium"/>
                <a:ea typeface="Poppins Medium"/>
                <a:cs typeface="Poppins Medium"/>
                <a:sym typeface="Poppins Medium"/>
              </a:rPr>
              <a:t>Venus</a:t>
            </a:r>
            <a:endParaRPr sz="2000">
              <a:solidFill>
                <a:schemeClr val="dk1"/>
              </a:solidFill>
              <a:latin typeface="Poppins Medium"/>
              <a:ea typeface="Poppins Medium"/>
              <a:cs typeface="Poppins Medium"/>
              <a:sym typeface="Poppins Medium"/>
            </a:endParaRPr>
          </a:p>
        </p:txBody>
      </p:sp>
      <p:sp>
        <p:nvSpPr>
          <p:cNvPr id="1692" name="Google Shape;1692;p72"/>
          <p:cNvSpPr txBox="1"/>
          <p:nvPr/>
        </p:nvSpPr>
        <p:spPr>
          <a:xfrm>
            <a:off x="6328568" y="3334607"/>
            <a:ext cx="1802700" cy="450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Medium"/>
                <a:ea typeface="Poppins Medium"/>
                <a:cs typeface="Poppins Medium"/>
                <a:sym typeface="Poppins Medium"/>
              </a:rPr>
              <a:t>Saturn</a:t>
            </a:r>
            <a:endParaRPr sz="2000">
              <a:solidFill>
                <a:schemeClr val="dk1"/>
              </a:solidFill>
              <a:latin typeface="Poppins Medium"/>
              <a:ea typeface="Poppins Medium"/>
              <a:cs typeface="Poppins Medium"/>
              <a:sym typeface="Poppins Medium"/>
            </a:endParaRPr>
          </a:p>
        </p:txBody>
      </p:sp>
      <p:sp>
        <p:nvSpPr>
          <p:cNvPr id="1693" name="Google Shape;1693;p72"/>
          <p:cNvSpPr txBox="1"/>
          <p:nvPr/>
        </p:nvSpPr>
        <p:spPr>
          <a:xfrm>
            <a:off x="741450" y="4367625"/>
            <a:ext cx="7661100" cy="24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lang="en" sz="1000" b="1" u="sng">
                <a:solidFill>
                  <a:schemeClr val="dk1"/>
                </a:solidFill>
                <a:latin typeface="Roboto"/>
                <a:ea typeface="Roboto"/>
                <a:cs typeface="Roboto"/>
                <a:sym typeface="Roboto"/>
                <a:hlinkClick r:id="rId5">
                  <a:extLst>
                    <a:ext uri="{A12FA001-AC4F-418D-AE19-62706E023703}">
                      <ahyp:hlinkClr xmlns:ahyp="http://schemas.microsoft.com/office/drawing/2018/hyperlinkcolor" val="tx"/>
                    </a:ext>
                  </a:extLst>
                </a:hlinkClick>
              </a:rPr>
              <a:t>For more info, click here</a:t>
            </a:r>
            <a:endParaRPr sz="1000" b="1" u="sng">
              <a:solidFill>
                <a:schemeClr val="dk1"/>
              </a:solidFill>
              <a:latin typeface="Roboto"/>
              <a:ea typeface="Roboto"/>
              <a:cs typeface="Roboto"/>
              <a:sym typeface="Roboto"/>
            </a:endParaRPr>
          </a:p>
        </p:txBody>
      </p:sp>
      <p:sp>
        <p:nvSpPr>
          <p:cNvPr id="1694" name="Google Shape;1694;p72"/>
          <p:cNvSpPr/>
          <p:nvPr/>
        </p:nvSpPr>
        <p:spPr>
          <a:xfrm>
            <a:off x="1968643" y="1644985"/>
            <a:ext cx="870300" cy="450300"/>
          </a:xfrm>
          <a:prstGeom prst="roundRect">
            <a:avLst>
              <a:gd name="adj" fmla="val 0"/>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dk2"/>
                </a:solidFill>
                <a:latin typeface="Poppins Medium"/>
                <a:ea typeface="Poppins Medium"/>
                <a:cs typeface="Poppins Medium"/>
                <a:sym typeface="Poppins Medium"/>
              </a:rPr>
              <a:t>10%</a:t>
            </a:r>
            <a:endParaRPr sz="2500">
              <a:solidFill>
                <a:schemeClr val="dk2"/>
              </a:solidFill>
              <a:latin typeface="Poppins Medium"/>
              <a:ea typeface="Poppins Medium"/>
              <a:cs typeface="Poppins Medium"/>
              <a:sym typeface="Poppins Medium"/>
            </a:endParaRPr>
          </a:p>
        </p:txBody>
      </p:sp>
      <p:sp>
        <p:nvSpPr>
          <p:cNvPr id="1695" name="Google Shape;1695;p72"/>
          <p:cNvSpPr/>
          <p:nvPr/>
        </p:nvSpPr>
        <p:spPr>
          <a:xfrm>
            <a:off x="6328568" y="1644985"/>
            <a:ext cx="870300" cy="4503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Poppins Medium"/>
                <a:ea typeface="Poppins Medium"/>
                <a:cs typeface="Poppins Medium"/>
                <a:sym typeface="Poppins Medium"/>
              </a:rPr>
              <a:t>40%</a:t>
            </a:r>
            <a:endParaRPr sz="2500">
              <a:solidFill>
                <a:schemeClr val="dk2"/>
              </a:solidFill>
              <a:latin typeface="Poppins Medium"/>
              <a:ea typeface="Poppins Medium"/>
              <a:cs typeface="Poppins Medium"/>
              <a:sym typeface="Poppins Medium"/>
            </a:endParaRPr>
          </a:p>
        </p:txBody>
      </p:sp>
      <p:sp>
        <p:nvSpPr>
          <p:cNvPr id="1696" name="Google Shape;1696;p72"/>
          <p:cNvSpPr/>
          <p:nvPr/>
        </p:nvSpPr>
        <p:spPr>
          <a:xfrm>
            <a:off x="1968643" y="2869476"/>
            <a:ext cx="870300" cy="450300"/>
          </a:xfrm>
          <a:prstGeom prst="roundRect">
            <a:avLst>
              <a:gd name="adj" fmla="val 0"/>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dk2"/>
                </a:solidFill>
                <a:latin typeface="Poppins Medium"/>
                <a:ea typeface="Poppins Medium"/>
                <a:cs typeface="Poppins Medium"/>
                <a:sym typeface="Poppins Medium"/>
              </a:rPr>
              <a:t>20%</a:t>
            </a:r>
            <a:endParaRPr sz="2500">
              <a:solidFill>
                <a:schemeClr val="dk2"/>
              </a:solidFill>
              <a:latin typeface="Poppins Medium"/>
              <a:ea typeface="Poppins Medium"/>
              <a:cs typeface="Poppins Medium"/>
              <a:sym typeface="Poppins Medium"/>
            </a:endParaRPr>
          </a:p>
        </p:txBody>
      </p:sp>
      <p:sp>
        <p:nvSpPr>
          <p:cNvPr id="1697" name="Google Shape;1697;p72"/>
          <p:cNvSpPr/>
          <p:nvPr/>
        </p:nvSpPr>
        <p:spPr>
          <a:xfrm>
            <a:off x="6328568" y="2869476"/>
            <a:ext cx="870300" cy="4503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dk2"/>
                </a:solidFill>
                <a:latin typeface="Poppins Medium"/>
                <a:ea typeface="Poppins Medium"/>
                <a:cs typeface="Poppins Medium"/>
                <a:sym typeface="Poppins Medium"/>
              </a:rPr>
              <a:t>30%</a:t>
            </a:r>
            <a:endParaRPr sz="2500">
              <a:solidFill>
                <a:schemeClr val="dk2"/>
              </a:solidFill>
              <a:latin typeface="Poppins Medium"/>
              <a:ea typeface="Poppins Medium"/>
              <a:cs typeface="Poppins Medium"/>
              <a:sym typeface="Poppins Medium"/>
            </a:endParaRPr>
          </a:p>
        </p:txBody>
      </p:sp>
      <p:cxnSp>
        <p:nvCxnSpPr>
          <p:cNvPr id="1698" name="Google Shape;1698;p72"/>
          <p:cNvCxnSpPr/>
          <p:nvPr/>
        </p:nvCxnSpPr>
        <p:spPr>
          <a:xfrm flipH="1">
            <a:off x="5694068" y="1870135"/>
            <a:ext cx="634500" cy="5208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699" name="Google Shape;1699;p72"/>
          <p:cNvCxnSpPr>
            <a:stCxn id="1697" idx="1"/>
          </p:cNvCxnSpPr>
          <p:nvPr/>
        </p:nvCxnSpPr>
        <p:spPr>
          <a:xfrm flipH="1">
            <a:off x="4836968" y="3094626"/>
            <a:ext cx="1491600" cy="905100"/>
          </a:xfrm>
          <a:prstGeom prst="bentConnector3">
            <a:avLst>
              <a:gd name="adj1" fmla="val 18914"/>
            </a:avLst>
          </a:prstGeom>
          <a:noFill/>
          <a:ln w="9525" cap="flat" cmpd="sng">
            <a:solidFill>
              <a:schemeClr val="dk1"/>
            </a:solidFill>
            <a:prstDash val="solid"/>
            <a:round/>
            <a:headEnd type="none" w="med" len="med"/>
            <a:tailEnd type="oval" w="med" len="med"/>
          </a:ln>
        </p:spPr>
      </p:cxnSp>
      <p:cxnSp>
        <p:nvCxnSpPr>
          <p:cNvPr id="1700" name="Google Shape;1700;p72"/>
          <p:cNvCxnSpPr/>
          <p:nvPr/>
        </p:nvCxnSpPr>
        <p:spPr>
          <a:xfrm rot="10800000" flipH="1">
            <a:off x="2838943" y="2625726"/>
            <a:ext cx="600600" cy="4689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701" name="Google Shape;1701;p72"/>
          <p:cNvCxnSpPr>
            <a:stCxn id="1694" idx="3"/>
          </p:cNvCxnSpPr>
          <p:nvPr/>
        </p:nvCxnSpPr>
        <p:spPr>
          <a:xfrm rot="10800000" flipH="1">
            <a:off x="2838943" y="1709935"/>
            <a:ext cx="1340400" cy="1602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1359" name="Google Shape;1359;p52"/>
          <p:cNvSpPr txBox="1">
            <a:spLocks noGrp="1"/>
          </p:cNvSpPr>
          <p:nvPr>
            <p:ph type="body" idx="1"/>
          </p:nvPr>
        </p:nvSpPr>
        <p:spPr>
          <a:xfrm>
            <a:off x="931715" y="1368696"/>
            <a:ext cx="6103412" cy="2406107"/>
          </a:xfrm>
          <a:prstGeom prst="rect">
            <a:avLst/>
          </a:prstGeom>
        </p:spPr>
        <p:txBody>
          <a:bodyPr spcFirstLastPara="1" wrap="square" lIns="91425" tIns="91425" rIns="91425" bIns="91425" anchor="t" anchorCtr="0">
            <a:noAutofit/>
          </a:bodyPr>
          <a:lstStyle/>
          <a:p>
            <a:pPr marL="285750" indent="-285750">
              <a:buClr>
                <a:schemeClr val="dk1"/>
              </a:buClr>
              <a:buSzPts val="1100"/>
            </a:pPr>
            <a:r>
              <a:rPr lang="ro-RO" dirty="0"/>
              <a:t>În momentul redimensionării unei imagini rasterizate, o nouă imagine cu un număr mai mare sau mai mic de pixeli trebuie generată.</a:t>
            </a:r>
          </a:p>
          <a:p>
            <a:pPr marL="285750" indent="-285750">
              <a:buClr>
                <a:schemeClr val="dk1"/>
              </a:buClr>
              <a:buSzPts val="1100"/>
            </a:pPr>
            <a:endParaRPr lang="ro-RO" dirty="0"/>
          </a:p>
          <a:p>
            <a:pPr marL="285750" indent="-285750">
              <a:buClr>
                <a:schemeClr val="dk1"/>
              </a:buClr>
              <a:buSzPts val="1100"/>
            </a:pPr>
            <a:r>
              <a:rPr lang="ro-RO" dirty="0"/>
              <a:t>În cazul în care numărul de pixeli descrește (scaling down), apare frecvent o pierdere vizibilă a calității imaginii. </a:t>
            </a:r>
          </a:p>
          <a:p>
            <a:pPr marL="285750" indent="-285750">
              <a:buClr>
                <a:schemeClr val="dk1"/>
              </a:buClr>
              <a:buSzPts val="1100"/>
            </a:pPr>
            <a:endParaRPr lang="ro-RO" dirty="0"/>
          </a:p>
          <a:p>
            <a:pPr marL="285750" indent="-285750">
              <a:buClr>
                <a:schemeClr val="dk1"/>
              </a:buClr>
              <a:buSzPts val="1100"/>
            </a:pPr>
            <a:r>
              <a:rPr lang="ro-RO" dirty="0"/>
              <a:t>Atunci când numărul de pixeli crește (scaling up), e necesară o estimare a noilor pixeli pe baza celor deja existenți, cunoscută drept </a:t>
            </a:r>
            <a:r>
              <a:rPr lang="ro-RO" b="1" dirty="0"/>
              <a:t>interpolare</a:t>
            </a:r>
            <a:r>
              <a:rPr lang="ro-RO" dirty="0"/>
              <a:t>.</a:t>
            </a:r>
          </a:p>
        </p:txBody>
      </p:sp>
      <p:grpSp>
        <p:nvGrpSpPr>
          <p:cNvPr id="1360" name="Google Shape;1360;p52"/>
          <p:cNvGrpSpPr/>
          <p:nvPr/>
        </p:nvGrpSpPr>
        <p:grpSpPr>
          <a:xfrm flipH="1">
            <a:off x="7035127" y="1713504"/>
            <a:ext cx="2791286" cy="2599651"/>
            <a:chOff x="-1466486" y="2736279"/>
            <a:chExt cx="2791286" cy="2599651"/>
          </a:xfrm>
        </p:grpSpPr>
        <p:sp>
          <p:nvSpPr>
            <p:cNvPr id="1361" name="Google Shape;1361;p52"/>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52"/>
            <p:cNvGrpSpPr/>
            <p:nvPr/>
          </p:nvGrpSpPr>
          <p:grpSpPr>
            <a:xfrm>
              <a:off x="713226" y="3730956"/>
              <a:ext cx="611574" cy="610281"/>
              <a:chOff x="4496550" y="2819475"/>
              <a:chExt cx="366300" cy="365525"/>
            </a:xfrm>
          </p:grpSpPr>
          <p:sp>
            <p:nvSpPr>
              <p:cNvPr id="1363" name="Google Shape;1363;p52"/>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2"/>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9044327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705"/>
        <p:cNvGrpSpPr/>
        <p:nvPr/>
      </p:nvGrpSpPr>
      <p:grpSpPr>
        <a:xfrm>
          <a:off x="0" y="0"/>
          <a:ext cx="0" cy="0"/>
          <a:chOff x="0" y="0"/>
          <a:chExt cx="0" cy="0"/>
        </a:xfrm>
      </p:grpSpPr>
      <p:sp>
        <p:nvSpPr>
          <p:cNvPr id="1706" name="Google Shape;1706;p7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tables to represent data</a:t>
            </a:r>
            <a:endParaRPr/>
          </a:p>
        </p:txBody>
      </p:sp>
      <p:graphicFrame>
        <p:nvGraphicFramePr>
          <p:cNvPr id="1707" name="Google Shape;1707;p73"/>
          <p:cNvGraphicFramePr/>
          <p:nvPr/>
        </p:nvGraphicFramePr>
        <p:xfrm>
          <a:off x="872075" y="1563350"/>
          <a:ext cx="7399850" cy="2240500"/>
        </p:xfrm>
        <a:graphic>
          <a:graphicData uri="http://schemas.openxmlformats.org/drawingml/2006/table">
            <a:tbl>
              <a:tblPr>
                <a:noFill/>
                <a:tableStyleId>{E789B44B-5143-4386-9762-E480BF1F8C2F}</a:tableStyleId>
              </a:tblPr>
              <a:tblGrid>
                <a:gridCol w="1417600">
                  <a:extLst>
                    <a:ext uri="{9D8B030D-6E8A-4147-A177-3AD203B41FA5}">
                      <a16:colId xmlns:a16="http://schemas.microsoft.com/office/drawing/2014/main" val="20000"/>
                    </a:ext>
                  </a:extLst>
                </a:gridCol>
                <a:gridCol w="1542325">
                  <a:extLst>
                    <a:ext uri="{9D8B030D-6E8A-4147-A177-3AD203B41FA5}">
                      <a16:colId xmlns:a16="http://schemas.microsoft.com/office/drawing/2014/main" val="20001"/>
                    </a:ext>
                  </a:extLst>
                </a:gridCol>
                <a:gridCol w="1479975">
                  <a:extLst>
                    <a:ext uri="{9D8B030D-6E8A-4147-A177-3AD203B41FA5}">
                      <a16:colId xmlns:a16="http://schemas.microsoft.com/office/drawing/2014/main" val="20002"/>
                    </a:ext>
                  </a:extLst>
                </a:gridCol>
                <a:gridCol w="1479975">
                  <a:extLst>
                    <a:ext uri="{9D8B030D-6E8A-4147-A177-3AD203B41FA5}">
                      <a16:colId xmlns:a16="http://schemas.microsoft.com/office/drawing/2014/main" val="20003"/>
                    </a:ext>
                  </a:extLst>
                </a:gridCol>
                <a:gridCol w="1479975">
                  <a:extLst>
                    <a:ext uri="{9D8B030D-6E8A-4147-A177-3AD203B41FA5}">
                      <a16:colId xmlns:a16="http://schemas.microsoft.com/office/drawing/2014/main" val="20004"/>
                    </a:ext>
                  </a:extLst>
                </a:gridCol>
              </a:tblGrid>
              <a:tr h="572200">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Poppins Medium"/>
                          <a:ea typeface="Poppins Medium"/>
                          <a:cs typeface="Poppins Medium"/>
                          <a:sym typeface="Poppins Medium"/>
                        </a:rPr>
                        <a:t>Week 1</a:t>
                      </a:r>
                      <a:endParaRPr sz="2000">
                        <a:solidFill>
                          <a:schemeClr val="dk1"/>
                        </a:solidFill>
                        <a:latin typeface="Poppins Medium"/>
                        <a:ea typeface="Poppins Medium"/>
                        <a:cs typeface="Poppins Medium"/>
                        <a:sym typeface="Poppins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Poppins Medium"/>
                          <a:ea typeface="Poppins Medium"/>
                          <a:cs typeface="Poppins Medium"/>
                          <a:sym typeface="Poppins Medium"/>
                        </a:rPr>
                        <a:t>Week 2</a:t>
                      </a:r>
                      <a:endParaRPr sz="2000">
                        <a:solidFill>
                          <a:schemeClr val="dk1"/>
                        </a:solidFill>
                        <a:latin typeface="Poppins Medium"/>
                        <a:ea typeface="Poppins Medium"/>
                        <a:cs typeface="Poppins Medium"/>
                        <a:sym typeface="Poppins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Poppins Medium"/>
                          <a:ea typeface="Poppins Medium"/>
                          <a:cs typeface="Poppins Medium"/>
                          <a:sym typeface="Poppins Medium"/>
                        </a:rPr>
                        <a:t>Week 3</a:t>
                      </a:r>
                      <a:endParaRPr sz="2000">
                        <a:solidFill>
                          <a:schemeClr val="dk1"/>
                        </a:solidFill>
                        <a:latin typeface="Poppins Medium"/>
                        <a:ea typeface="Poppins Medium"/>
                        <a:cs typeface="Poppins Medium"/>
                        <a:sym typeface="Poppins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Poppins Medium"/>
                          <a:ea typeface="Poppins Medium"/>
                          <a:cs typeface="Poppins Medium"/>
                          <a:sym typeface="Poppins Medium"/>
                        </a:rPr>
                        <a:t>Week 4</a:t>
                      </a:r>
                      <a:endParaRPr sz="2000">
                        <a:solidFill>
                          <a:schemeClr val="dk1"/>
                        </a:solidFill>
                        <a:latin typeface="Poppins Medium"/>
                        <a:ea typeface="Poppins Medium"/>
                        <a:cs typeface="Poppins Medium"/>
                        <a:sym typeface="Poppins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56100">
                <a:tc>
                  <a:txBody>
                    <a:bodyPr/>
                    <a:lstStyle/>
                    <a:p>
                      <a:pPr marL="0" lvl="0" indent="0" algn="ctr" rtl="0">
                        <a:spcBef>
                          <a:spcPts val="0"/>
                        </a:spcBef>
                        <a:spcAft>
                          <a:spcPts val="0"/>
                        </a:spcAft>
                        <a:buNone/>
                      </a:pPr>
                      <a:r>
                        <a:rPr lang="en" b="1">
                          <a:solidFill>
                            <a:schemeClr val="dk1"/>
                          </a:solidFill>
                          <a:latin typeface="Roboto"/>
                          <a:ea typeface="Roboto"/>
                          <a:cs typeface="Roboto"/>
                          <a:sym typeface="Roboto"/>
                        </a:rPr>
                        <a:t>Activity 1</a:t>
                      </a:r>
                      <a:endParaRPr b="1">
                        <a:solidFill>
                          <a:schemeClr val="dk1"/>
                        </a:solidFill>
                        <a:latin typeface="Roboto"/>
                        <a:ea typeface="Roboto"/>
                        <a:cs typeface="Roboto"/>
                        <a:sym typeface="Robot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56100">
                <a:tc>
                  <a:txBody>
                    <a:bodyPr/>
                    <a:lstStyle/>
                    <a:p>
                      <a:pPr marL="0" lvl="0" indent="0" algn="ctr" rtl="0">
                        <a:spcBef>
                          <a:spcPts val="0"/>
                        </a:spcBef>
                        <a:spcAft>
                          <a:spcPts val="0"/>
                        </a:spcAft>
                        <a:buNone/>
                      </a:pPr>
                      <a:r>
                        <a:rPr lang="en" b="1">
                          <a:solidFill>
                            <a:schemeClr val="dk1"/>
                          </a:solidFill>
                          <a:latin typeface="Roboto"/>
                          <a:ea typeface="Roboto"/>
                          <a:cs typeface="Roboto"/>
                          <a:sym typeface="Roboto"/>
                        </a:rPr>
                        <a:t>Activity 2</a:t>
                      </a:r>
                      <a:endParaRPr b="1">
                        <a:solidFill>
                          <a:schemeClr val="dk1"/>
                        </a:solidFill>
                        <a:latin typeface="Roboto"/>
                        <a:ea typeface="Roboto"/>
                        <a:cs typeface="Roboto"/>
                        <a:sym typeface="Robot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556100">
                <a:tc>
                  <a:txBody>
                    <a:bodyPr/>
                    <a:lstStyle/>
                    <a:p>
                      <a:pPr marL="0" lvl="0" indent="0" algn="ctr" rtl="0">
                        <a:spcBef>
                          <a:spcPts val="0"/>
                        </a:spcBef>
                        <a:spcAft>
                          <a:spcPts val="0"/>
                        </a:spcAft>
                        <a:buNone/>
                      </a:pPr>
                      <a:r>
                        <a:rPr lang="en" b="1">
                          <a:solidFill>
                            <a:schemeClr val="dk1"/>
                          </a:solidFill>
                          <a:latin typeface="Roboto"/>
                          <a:ea typeface="Roboto"/>
                          <a:cs typeface="Roboto"/>
                          <a:sym typeface="Roboto"/>
                        </a:rPr>
                        <a:t>Activity 3</a:t>
                      </a:r>
                      <a:endParaRPr b="1">
                        <a:solidFill>
                          <a:schemeClr val="dk1"/>
                        </a:solidFill>
                        <a:latin typeface="Roboto"/>
                        <a:ea typeface="Roboto"/>
                        <a:cs typeface="Roboto"/>
                        <a:sym typeface="Robot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bl>
          </a:graphicData>
        </a:graphic>
      </p:graphicFrame>
      <p:sp>
        <p:nvSpPr>
          <p:cNvPr id="1708" name="Google Shape;1708;p73"/>
          <p:cNvSpPr txBox="1"/>
          <p:nvPr/>
        </p:nvSpPr>
        <p:spPr>
          <a:xfrm>
            <a:off x="2533275" y="4053150"/>
            <a:ext cx="895500" cy="31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Mars</a:t>
            </a:r>
            <a:endParaRPr>
              <a:solidFill>
                <a:schemeClr val="dk1"/>
              </a:solidFill>
              <a:latin typeface="Roboto"/>
              <a:ea typeface="Roboto"/>
              <a:cs typeface="Roboto"/>
              <a:sym typeface="Roboto"/>
            </a:endParaRPr>
          </a:p>
        </p:txBody>
      </p:sp>
      <p:sp>
        <p:nvSpPr>
          <p:cNvPr id="1709" name="Google Shape;1709;p73"/>
          <p:cNvSpPr/>
          <p:nvPr/>
        </p:nvSpPr>
        <p:spPr>
          <a:xfrm>
            <a:off x="2289675" y="4107600"/>
            <a:ext cx="167400" cy="20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3"/>
          <p:cNvSpPr txBox="1"/>
          <p:nvPr/>
        </p:nvSpPr>
        <p:spPr>
          <a:xfrm>
            <a:off x="4075600" y="4053150"/>
            <a:ext cx="895500" cy="31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Venus</a:t>
            </a:r>
            <a:endParaRPr>
              <a:solidFill>
                <a:schemeClr val="dk1"/>
              </a:solidFill>
              <a:latin typeface="Roboto"/>
              <a:ea typeface="Roboto"/>
              <a:cs typeface="Roboto"/>
              <a:sym typeface="Roboto"/>
            </a:endParaRPr>
          </a:p>
        </p:txBody>
      </p:sp>
      <p:sp>
        <p:nvSpPr>
          <p:cNvPr id="1711" name="Google Shape;1711;p73"/>
          <p:cNvSpPr/>
          <p:nvPr/>
        </p:nvSpPr>
        <p:spPr>
          <a:xfrm>
            <a:off x="3832000" y="4107600"/>
            <a:ext cx="167400" cy="204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3"/>
          <p:cNvSpPr txBox="1"/>
          <p:nvPr/>
        </p:nvSpPr>
        <p:spPr>
          <a:xfrm>
            <a:off x="5555575" y="4053150"/>
            <a:ext cx="895500" cy="31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Jupiter</a:t>
            </a:r>
            <a:endParaRPr>
              <a:solidFill>
                <a:schemeClr val="dk1"/>
              </a:solidFill>
              <a:latin typeface="Roboto"/>
              <a:ea typeface="Roboto"/>
              <a:cs typeface="Roboto"/>
              <a:sym typeface="Roboto"/>
            </a:endParaRPr>
          </a:p>
        </p:txBody>
      </p:sp>
      <p:sp>
        <p:nvSpPr>
          <p:cNvPr id="1713" name="Google Shape;1713;p73"/>
          <p:cNvSpPr/>
          <p:nvPr/>
        </p:nvSpPr>
        <p:spPr>
          <a:xfrm>
            <a:off x="5311975" y="4107600"/>
            <a:ext cx="167400" cy="20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3"/>
          <p:cNvSpPr txBox="1"/>
          <p:nvPr/>
        </p:nvSpPr>
        <p:spPr>
          <a:xfrm>
            <a:off x="7035550" y="4053150"/>
            <a:ext cx="895500" cy="313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Saturn</a:t>
            </a:r>
            <a:endParaRPr>
              <a:solidFill>
                <a:schemeClr val="dk1"/>
              </a:solidFill>
              <a:latin typeface="Roboto"/>
              <a:ea typeface="Roboto"/>
              <a:cs typeface="Roboto"/>
              <a:sym typeface="Roboto"/>
            </a:endParaRPr>
          </a:p>
        </p:txBody>
      </p:sp>
      <p:sp>
        <p:nvSpPr>
          <p:cNvPr id="1715" name="Google Shape;1715;p73"/>
          <p:cNvSpPr/>
          <p:nvPr/>
        </p:nvSpPr>
        <p:spPr>
          <a:xfrm>
            <a:off x="6791950" y="4107600"/>
            <a:ext cx="167400" cy="20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19"/>
        <p:cNvGrpSpPr/>
        <p:nvPr/>
      </p:nvGrpSpPr>
      <p:grpSpPr>
        <a:xfrm>
          <a:off x="0" y="0"/>
          <a:ext cx="0" cy="0"/>
          <a:chOff x="0" y="0"/>
          <a:chExt cx="0" cy="0"/>
        </a:xfrm>
      </p:grpSpPr>
      <p:pic>
        <p:nvPicPr>
          <p:cNvPr id="1720" name="Google Shape;1720;p74" title="Chart">
            <a:hlinkClick r:id="rId3"/>
          </p:cNvPr>
          <p:cNvPicPr preferRelativeResize="0"/>
          <p:nvPr/>
        </p:nvPicPr>
        <p:blipFill>
          <a:blip r:embed="rId4">
            <a:alphaModFix/>
          </a:blip>
          <a:stretch>
            <a:fillRect/>
          </a:stretch>
        </p:blipFill>
        <p:spPr>
          <a:xfrm>
            <a:off x="872100" y="1368700"/>
            <a:ext cx="4507476" cy="2816200"/>
          </a:xfrm>
          <a:prstGeom prst="rect">
            <a:avLst/>
          </a:prstGeom>
          <a:noFill/>
          <a:ln>
            <a:noFill/>
          </a:ln>
        </p:spPr>
      </p:pic>
      <p:sp>
        <p:nvSpPr>
          <p:cNvPr id="1721" name="Google Shape;1721;p74"/>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graph</a:t>
            </a:r>
            <a:endParaRPr>
              <a:solidFill>
                <a:schemeClr val="accent5"/>
              </a:solidFill>
            </a:endParaRPr>
          </a:p>
        </p:txBody>
      </p:sp>
      <p:sp>
        <p:nvSpPr>
          <p:cNvPr id="1722" name="Google Shape;1722;p74"/>
          <p:cNvSpPr txBox="1"/>
          <p:nvPr/>
        </p:nvSpPr>
        <p:spPr>
          <a:xfrm>
            <a:off x="5774350" y="2056226"/>
            <a:ext cx="19251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Roboto"/>
                <a:ea typeface="Roboto"/>
                <a:cs typeface="Roboto"/>
                <a:sym typeface="Roboto"/>
              </a:rPr>
              <a:t>Venus has extremely high temperatures</a:t>
            </a:r>
            <a:endParaRPr>
              <a:solidFill>
                <a:schemeClr val="dk1"/>
              </a:solidFill>
              <a:latin typeface="Roboto"/>
              <a:ea typeface="Roboto"/>
              <a:cs typeface="Roboto"/>
              <a:sym typeface="Roboto"/>
            </a:endParaRPr>
          </a:p>
        </p:txBody>
      </p:sp>
      <p:sp>
        <p:nvSpPr>
          <p:cNvPr id="1723" name="Google Shape;1723;p74"/>
          <p:cNvSpPr txBox="1"/>
          <p:nvPr/>
        </p:nvSpPr>
        <p:spPr>
          <a:xfrm>
            <a:off x="5774350" y="3208335"/>
            <a:ext cx="19251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Roboto"/>
                <a:ea typeface="Roboto"/>
                <a:cs typeface="Roboto"/>
                <a:sym typeface="Roboto"/>
              </a:rPr>
              <a:t>Saturn is a gas giant and has several rings</a:t>
            </a:r>
            <a:endParaRPr>
              <a:solidFill>
                <a:schemeClr val="dk1"/>
              </a:solidFill>
              <a:latin typeface="Roboto"/>
              <a:ea typeface="Roboto"/>
              <a:cs typeface="Roboto"/>
              <a:sym typeface="Roboto"/>
            </a:endParaRPr>
          </a:p>
        </p:txBody>
      </p:sp>
      <p:sp>
        <p:nvSpPr>
          <p:cNvPr id="1724" name="Google Shape;1724;p74"/>
          <p:cNvSpPr txBox="1"/>
          <p:nvPr/>
        </p:nvSpPr>
        <p:spPr>
          <a:xfrm>
            <a:off x="6151600" y="1702101"/>
            <a:ext cx="1548000" cy="47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Medium"/>
                <a:ea typeface="Poppins Medium"/>
                <a:cs typeface="Poppins Medium"/>
                <a:sym typeface="Poppins Medium"/>
              </a:rPr>
              <a:t>Venus</a:t>
            </a:r>
            <a:endParaRPr sz="2000">
              <a:solidFill>
                <a:schemeClr val="dk1"/>
              </a:solidFill>
              <a:latin typeface="Poppins Medium"/>
              <a:ea typeface="Poppins Medium"/>
              <a:cs typeface="Poppins Medium"/>
              <a:sym typeface="Poppins Medium"/>
            </a:endParaRPr>
          </a:p>
        </p:txBody>
      </p:sp>
      <p:sp>
        <p:nvSpPr>
          <p:cNvPr id="1725" name="Google Shape;1725;p74"/>
          <p:cNvSpPr txBox="1"/>
          <p:nvPr/>
        </p:nvSpPr>
        <p:spPr>
          <a:xfrm>
            <a:off x="6151600" y="2854076"/>
            <a:ext cx="1548000" cy="47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Medium"/>
                <a:ea typeface="Poppins Medium"/>
                <a:cs typeface="Poppins Medium"/>
                <a:sym typeface="Poppins Medium"/>
              </a:rPr>
              <a:t>Saturn</a:t>
            </a:r>
            <a:endParaRPr sz="2000">
              <a:solidFill>
                <a:schemeClr val="dk1"/>
              </a:solidFill>
              <a:latin typeface="Poppins Medium"/>
              <a:ea typeface="Poppins Medium"/>
              <a:cs typeface="Poppins Medium"/>
              <a:sym typeface="Poppins Medium"/>
            </a:endParaRPr>
          </a:p>
        </p:txBody>
      </p:sp>
      <p:sp>
        <p:nvSpPr>
          <p:cNvPr id="1726" name="Google Shape;1726;p74"/>
          <p:cNvSpPr/>
          <p:nvPr/>
        </p:nvSpPr>
        <p:spPr>
          <a:xfrm>
            <a:off x="5864300" y="1851925"/>
            <a:ext cx="167400" cy="204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4"/>
          <p:cNvSpPr/>
          <p:nvPr/>
        </p:nvSpPr>
        <p:spPr>
          <a:xfrm>
            <a:off x="5864300" y="3003400"/>
            <a:ext cx="167400" cy="20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4"/>
          <p:cNvSpPr txBox="1"/>
          <p:nvPr/>
        </p:nvSpPr>
        <p:spPr>
          <a:xfrm>
            <a:off x="741450" y="4367625"/>
            <a:ext cx="7661100" cy="24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lang="en" sz="1000" b="1" u="sng">
                <a:solidFill>
                  <a:schemeClr val="dk1"/>
                </a:solidFill>
                <a:latin typeface="Roboto"/>
                <a:ea typeface="Roboto"/>
                <a:cs typeface="Roboto"/>
                <a:sym typeface="Roboto"/>
                <a:hlinkClick r:id="rId5">
                  <a:extLst>
                    <a:ext uri="{A12FA001-AC4F-418D-AE19-62706E023703}">
                      <ahyp:hlinkClr xmlns:ahyp="http://schemas.microsoft.com/office/drawing/2018/hyperlinkcolor" val="tx"/>
                    </a:ext>
                  </a:extLst>
                </a:hlinkClick>
              </a:rPr>
              <a:t>For more info, click here</a:t>
            </a:r>
            <a:endParaRPr sz="1000" b="1" u="sng">
              <a:solidFill>
                <a:schemeClr val="dk1"/>
              </a:solidFill>
              <a:latin typeface="Roboto"/>
              <a:ea typeface="Roboto"/>
              <a:cs typeface="Roboto"/>
              <a:sym typeface="Roboto"/>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3" name="Google Shape;1733;p7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these infographics</a:t>
            </a:r>
            <a:endParaRPr>
              <a:solidFill>
                <a:schemeClr val="accent5"/>
              </a:solidFill>
            </a:endParaRPr>
          </a:p>
        </p:txBody>
      </p:sp>
      <p:sp>
        <p:nvSpPr>
          <p:cNvPr id="1734" name="Google Shape;1734;p75"/>
          <p:cNvSpPr txBox="1"/>
          <p:nvPr/>
        </p:nvSpPr>
        <p:spPr>
          <a:xfrm>
            <a:off x="1154638" y="1891019"/>
            <a:ext cx="2042700" cy="461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Poppins Medium"/>
                <a:ea typeface="Poppins Medium"/>
                <a:cs typeface="Poppins Medium"/>
                <a:sym typeface="Poppins Medium"/>
              </a:rPr>
              <a:t>Venus</a:t>
            </a:r>
            <a:endParaRPr sz="2000">
              <a:solidFill>
                <a:schemeClr val="dk1"/>
              </a:solidFill>
              <a:latin typeface="Poppins Medium"/>
              <a:ea typeface="Poppins Medium"/>
              <a:cs typeface="Poppins Medium"/>
              <a:sym typeface="Poppins Medium"/>
            </a:endParaRPr>
          </a:p>
        </p:txBody>
      </p:sp>
      <p:sp>
        <p:nvSpPr>
          <p:cNvPr id="1735" name="Google Shape;1735;p75"/>
          <p:cNvSpPr txBox="1"/>
          <p:nvPr/>
        </p:nvSpPr>
        <p:spPr>
          <a:xfrm>
            <a:off x="5946362" y="1891019"/>
            <a:ext cx="2042700" cy="461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Medium"/>
                <a:ea typeface="Poppins Medium"/>
                <a:cs typeface="Poppins Medium"/>
                <a:sym typeface="Poppins Medium"/>
              </a:rPr>
              <a:t>Neptune</a:t>
            </a:r>
            <a:endParaRPr sz="2000">
              <a:solidFill>
                <a:schemeClr val="dk1"/>
              </a:solidFill>
              <a:latin typeface="Poppins Medium"/>
              <a:ea typeface="Poppins Medium"/>
              <a:cs typeface="Poppins Medium"/>
              <a:sym typeface="Poppins Medium"/>
            </a:endParaRPr>
          </a:p>
        </p:txBody>
      </p:sp>
      <p:sp>
        <p:nvSpPr>
          <p:cNvPr id="1736" name="Google Shape;1736;p75"/>
          <p:cNvSpPr txBox="1">
            <a:spLocks noGrp="1"/>
          </p:cNvSpPr>
          <p:nvPr>
            <p:ph type="subTitle" idx="4294967295"/>
          </p:nvPr>
        </p:nvSpPr>
        <p:spPr>
          <a:xfrm>
            <a:off x="1154638" y="2211288"/>
            <a:ext cx="20427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extremely high temperatures</a:t>
            </a:r>
            <a:endParaRPr/>
          </a:p>
        </p:txBody>
      </p:sp>
      <p:sp>
        <p:nvSpPr>
          <p:cNvPr id="1737" name="Google Shape;1737;p75"/>
          <p:cNvSpPr txBox="1">
            <a:spLocks noGrp="1"/>
          </p:cNvSpPr>
          <p:nvPr>
            <p:ph type="subTitle" idx="4294967295"/>
          </p:nvPr>
        </p:nvSpPr>
        <p:spPr>
          <a:xfrm>
            <a:off x="5946362" y="2211288"/>
            <a:ext cx="203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1738" name="Google Shape;1738;p75"/>
          <p:cNvSpPr txBox="1"/>
          <p:nvPr/>
        </p:nvSpPr>
        <p:spPr>
          <a:xfrm>
            <a:off x="1154638" y="3118419"/>
            <a:ext cx="2042700" cy="461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Poppins Medium"/>
                <a:ea typeface="Poppins Medium"/>
                <a:cs typeface="Poppins Medium"/>
                <a:sym typeface="Poppins Medium"/>
              </a:rPr>
              <a:t>Saturn</a:t>
            </a:r>
            <a:endParaRPr sz="2000">
              <a:solidFill>
                <a:schemeClr val="dk1"/>
              </a:solidFill>
              <a:latin typeface="Poppins Medium"/>
              <a:ea typeface="Poppins Medium"/>
              <a:cs typeface="Poppins Medium"/>
              <a:sym typeface="Poppins Medium"/>
            </a:endParaRPr>
          </a:p>
        </p:txBody>
      </p:sp>
      <p:sp>
        <p:nvSpPr>
          <p:cNvPr id="1739" name="Google Shape;1739;p75"/>
          <p:cNvSpPr txBox="1"/>
          <p:nvPr/>
        </p:nvSpPr>
        <p:spPr>
          <a:xfrm>
            <a:off x="5946362" y="3118419"/>
            <a:ext cx="2042700" cy="461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Medium"/>
                <a:ea typeface="Poppins Medium"/>
                <a:cs typeface="Poppins Medium"/>
                <a:sym typeface="Poppins Medium"/>
              </a:rPr>
              <a:t>Jupiter</a:t>
            </a:r>
            <a:endParaRPr sz="2000">
              <a:solidFill>
                <a:schemeClr val="dk1"/>
              </a:solidFill>
              <a:latin typeface="Poppins Medium"/>
              <a:ea typeface="Poppins Medium"/>
              <a:cs typeface="Poppins Medium"/>
              <a:sym typeface="Poppins Medium"/>
            </a:endParaRPr>
          </a:p>
        </p:txBody>
      </p:sp>
      <p:sp>
        <p:nvSpPr>
          <p:cNvPr id="1740" name="Google Shape;1740;p75"/>
          <p:cNvSpPr txBox="1">
            <a:spLocks noGrp="1"/>
          </p:cNvSpPr>
          <p:nvPr>
            <p:ph type="subTitle" idx="4294967295"/>
          </p:nvPr>
        </p:nvSpPr>
        <p:spPr>
          <a:xfrm>
            <a:off x="1154638" y="3438688"/>
            <a:ext cx="20427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a:t>
            </a:r>
            <a:endParaRPr/>
          </a:p>
        </p:txBody>
      </p:sp>
      <p:sp>
        <p:nvSpPr>
          <p:cNvPr id="1741" name="Google Shape;1741;p75"/>
          <p:cNvSpPr txBox="1">
            <a:spLocks noGrp="1"/>
          </p:cNvSpPr>
          <p:nvPr>
            <p:ph type="subTitle" idx="4294967295"/>
          </p:nvPr>
        </p:nvSpPr>
        <p:spPr>
          <a:xfrm>
            <a:off x="5946362" y="3438688"/>
            <a:ext cx="203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cxnSp>
        <p:nvCxnSpPr>
          <p:cNvPr id="1742" name="Google Shape;1742;p75"/>
          <p:cNvCxnSpPr>
            <a:stCxn id="1734" idx="3"/>
          </p:cNvCxnSpPr>
          <p:nvPr/>
        </p:nvCxnSpPr>
        <p:spPr>
          <a:xfrm>
            <a:off x="3197338" y="2121869"/>
            <a:ext cx="759900" cy="156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43" name="Google Shape;1743;p75"/>
          <p:cNvCxnSpPr>
            <a:stCxn id="1735" idx="1"/>
          </p:cNvCxnSpPr>
          <p:nvPr/>
        </p:nvCxnSpPr>
        <p:spPr>
          <a:xfrm flipH="1">
            <a:off x="5249762" y="2121869"/>
            <a:ext cx="696600" cy="2742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44" name="Google Shape;1744;p75"/>
          <p:cNvCxnSpPr/>
          <p:nvPr/>
        </p:nvCxnSpPr>
        <p:spPr>
          <a:xfrm>
            <a:off x="3197338" y="3349269"/>
            <a:ext cx="660300" cy="1404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45" name="Google Shape;1745;p75"/>
          <p:cNvCxnSpPr>
            <a:stCxn id="1739" idx="1"/>
          </p:cNvCxnSpPr>
          <p:nvPr/>
        </p:nvCxnSpPr>
        <p:spPr>
          <a:xfrm flipH="1">
            <a:off x="5168462" y="3349269"/>
            <a:ext cx="777900" cy="285300"/>
          </a:xfrm>
          <a:prstGeom prst="bentConnector3">
            <a:avLst>
              <a:gd name="adj1" fmla="val 50000"/>
            </a:avLst>
          </a:prstGeom>
          <a:noFill/>
          <a:ln w="9525" cap="flat" cmpd="sng">
            <a:solidFill>
              <a:schemeClr val="dk1"/>
            </a:solidFill>
            <a:prstDash val="solid"/>
            <a:round/>
            <a:headEnd type="none" w="med" len="med"/>
            <a:tailEnd type="none" w="med" len="med"/>
          </a:ln>
        </p:spPr>
      </p:cxnSp>
      <p:grpSp>
        <p:nvGrpSpPr>
          <p:cNvPr id="1746" name="Google Shape;1746;p75"/>
          <p:cNvGrpSpPr/>
          <p:nvPr/>
        </p:nvGrpSpPr>
        <p:grpSpPr>
          <a:xfrm>
            <a:off x="3664095" y="2049825"/>
            <a:ext cx="1802565" cy="1802767"/>
            <a:chOff x="3664095" y="2049825"/>
            <a:chExt cx="1802565" cy="1802767"/>
          </a:xfrm>
        </p:grpSpPr>
        <p:sp>
          <p:nvSpPr>
            <p:cNvPr id="1747" name="Google Shape;1747;p75"/>
            <p:cNvSpPr/>
            <p:nvPr/>
          </p:nvSpPr>
          <p:spPr>
            <a:xfrm>
              <a:off x="4615409" y="2050892"/>
              <a:ext cx="851250" cy="1032745"/>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5"/>
            <p:cNvSpPr/>
            <p:nvPr/>
          </p:nvSpPr>
          <p:spPr>
            <a:xfrm>
              <a:off x="3666325" y="2049825"/>
              <a:ext cx="1032629" cy="852412"/>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5"/>
            <p:cNvSpPr/>
            <p:nvPr/>
          </p:nvSpPr>
          <p:spPr>
            <a:xfrm>
              <a:off x="4434027" y="3000083"/>
              <a:ext cx="1031466" cy="852509"/>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5"/>
            <p:cNvSpPr/>
            <p:nvPr/>
          </p:nvSpPr>
          <p:spPr>
            <a:xfrm>
              <a:off x="3664095" y="2818777"/>
              <a:ext cx="853480" cy="1031582"/>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54"/>
        <p:cNvGrpSpPr/>
        <p:nvPr/>
      </p:nvGrpSpPr>
      <p:grpSpPr>
        <a:xfrm>
          <a:off x="0" y="0"/>
          <a:ext cx="0" cy="0"/>
          <a:chOff x="0" y="0"/>
          <a:chExt cx="0" cy="0"/>
        </a:xfrm>
      </p:grpSpPr>
      <p:sp>
        <p:nvSpPr>
          <p:cNvPr id="1755" name="Google Shape;1755;p7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network topology</a:t>
            </a:r>
            <a:endParaRPr/>
          </a:p>
        </p:txBody>
      </p:sp>
      <p:grpSp>
        <p:nvGrpSpPr>
          <p:cNvPr id="1756" name="Google Shape;1756;p76"/>
          <p:cNvGrpSpPr/>
          <p:nvPr/>
        </p:nvGrpSpPr>
        <p:grpSpPr>
          <a:xfrm>
            <a:off x="1624364" y="1821916"/>
            <a:ext cx="1268447" cy="1260777"/>
            <a:chOff x="1901026" y="1974316"/>
            <a:chExt cx="1268447" cy="1260777"/>
          </a:xfrm>
        </p:grpSpPr>
        <p:sp>
          <p:nvSpPr>
            <p:cNvPr id="1757" name="Google Shape;1757;p76"/>
            <p:cNvSpPr/>
            <p:nvPr/>
          </p:nvSpPr>
          <p:spPr>
            <a:xfrm rot="900255">
              <a:off x="2153597" y="2003408"/>
              <a:ext cx="258410" cy="25841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58" name="Google Shape;1758;p76"/>
            <p:cNvSpPr/>
            <p:nvPr/>
          </p:nvSpPr>
          <p:spPr>
            <a:xfrm rot="-900255">
              <a:off x="2658594" y="2003361"/>
              <a:ext cx="258410" cy="25841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59" name="Google Shape;1759;p76"/>
            <p:cNvSpPr/>
            <p:nvPr/>
          </p:nvSpPr>
          <p:spPr>
            <a:xfrm>
              <a:off x="1901026" y="2577361"/>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60" name="Google Shape;1760;p76"/>
            <p:cNvSpPr/>
            <p:nvPr/>
          </p:nvSpPr>
          <p:spPr>
            <a:xfrm>
              <a:off x="2911174" y="2577361"/>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61" name="Google Shape;1761;p76"/>
            <p:cNvSpPr/>
            <p:nvPr/>
          </p:nvSpPr>
          <p:spPr>
            <a:xfrm>
              <a:off x="2406088" y="2976793"/>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62" name="Google Shape;1762;p76"/>
            <p:cNvSpPr/>
            <p:nvPr/>
          </p:nvSpPr>
          <p:spPr>
            <a:xfrm>
              <a:off x="2406069" y="2469615"/>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763" name="Google Shape;1763;p76"/>
            <p:cNvCxnSpPr>
              <a:stCxn id="1762" idx="1"/>
              <a:endCxn id="1757" idx="5"/>
            </p:cNvCxnSpPr>
            <p:nvPr/>
          </p:nvCxnSpPr>
          <p:spPr>
            <a:xfrm rot="10800000">
              <a:off x="2347296" y="2244642"/>
              <a:ext cx="96600" cy="262800"/>
            </a:xfrm>
            <a:prstGeom prst="straightConnector1">
              <a:avLst/>
            </a:prstGeom>
            <a:noFill/>
            <a:ln w="9525" cap="flat" cmpd="sng">
              <a:solidFill>
                <a:schemeClr val="dk1"/>
              </a:solidFill>
              <a:prstDash val="solid"/>
              <a:round/>
              <a:headEnd type="none" w="med" len="med"/>
              <a:tailEnd type="none" w="med" len="med"/>
            </a:ln>
          </p:spPr>
        </p:cxnSp>
        <p:cxnSp>
          <p:nvCxnSpPr>
            <p:cNvPr id="1764" name="Google Shape;1764;p76"/>
            <p:cNvCxnSpPr>
              <a:stCxn id="1762" idx="7"/>
              <a:endCxn id="1758" idx="3"/>
            </p:cNvCxnSpPr>
            <p:nvPr/>
          </p:nvCxnSpPr>
          <p:spPr>
            <a:xfrm rot="10800000" flipH="1">
              <a:off x="2626542" y="2244342"/>
              <a:ext cx="96600" cy="263100"/>
            </a:xfrm>
            <a:prstGeom prst="straightConnector1">
              <a:avLst/>
            </a:prstGeom>
            <a:noFill/>
            <a:ln w="9525" cap="flat" cmpd="sng">
              <a:solidFill>
                <a:schemeClr val="dk1"/>
              </a:solidFill>
              <a:prstDash val="solid"/>
              <a:round/>
              <a:headEnd type="none" w="med" len="med"/>
              <a:tailEnd type="none" w="med" len="med"/>
            </a:ln>
          </p:spPr>
        </p:cxnSp>
        <p:cxnSp>
          <p:nvCxnSpPr>
            <p:cNvPr id="1765" name="Google Shape;1765;p76"/>
            <p:cNvCxnSpPr>
              <a:stCxn id="1762" idx="2"/>
              <a:endCxn id="1759" idx="6"/>
            </p:cNvCxnSpPr>
            <p:nvPr/>
          </p:nvCxnSpPr>
          <p:spPr>
            <a:xfrm flipH="1">
              <a:off x="2159469" y="2598765"/>
              <a:ext cx="246600" cy="107700"/>
            </a:xfrm>
            <a:prstGeom prst="straightConnector1">
              <a:avLst/>
            </a:prstGeom>
            <a:noFill/>
            <a:ln w="9525" cap="flat" cmpd="sng">
              <a:solidFill>
                <a:schemeClr val="dk1"/>
              </a:solidFill>
              <a:prstDash val="solid"/>
              <a:round/>
              <a:headEnd type="none" w="med" len="med"/>
              <a:tailEnd type="none" w="med" len="med"/>
            </a:ln>
          </p:spPr>
        </p:cxnSp>
        <p:cxnSp>
          <p:nvCxnSpPr>
            <p:cNvPr id="1766" name="Google Shape;1766;p76"/>
            <p:cNvCxnSpPr>
              <a:stCxn id="1762" idx="6"/>
              <a:endCxn id="1760" idx="2"/>
            </p:cNvCxnSpPr>
            <p:nvPr/>
          </p:nvCxnSpPr>
          <p:spPr>
            <a:xfrm>
              <a:off x="2664369" y="2598765"/>
              <a:ext cx="246900" cy="107700"/>
            </a:xfrm>
            <a:prstGeom prst="straightConnector1">
              <a:avLst/>
            </a:prstGeom>
            <a:noFill/>
            <a:ln w="9525" cap="flat" cmpd="sng">
              <a:solidFill>
                <a:schemeClr val="dk1"/>
              </a:solidFill>
              <a:prstDash val="solid"/>
              <a:round/>
              <a:headEnd type="none" w="med" len="med"/>
              <a:tailEnd type="none" w="med" len="med"/>
            </a:ln>
          </p:spPr>
        </p:cxnSp>
        <p:cxnSp>
          <p:nvCxnSpPr>
            <p:cNvPr id="1767" name="Google Shape;1767;p76"/>
            <p:cNvCxnSpPr>
              <a:stCxn id="1762" idx="4"/>
              <a:endCxn id="1761" idx="0"/>
            </p:cNvCxnSpPr>
            <p:nvPr/>
          </p:nvCxnSpPr>
          <p:spPr>
            <a:xfrm>
              <a:off x="2535219" y="2727915"/>
              <a:ext cx="0" cy="249000"/>
            </a:xfrm>
            <a:prstGeom prst="straightConnector1">
              <a:avLst/>
            </a:prstGeom>
            <a:noFill/>
            <a:ln w="9525" cap="flat" cmpd="sng">
              <a:solidFill>
                <a:schemeClr val="dk1"/>
              </a:solidFill>
              <a:prstDash val="solid"/>
              <a:round/>
              <a:headEnd type="none" w="med" len="med"/>
              <a:tailEnd type="none" w="med" len="med"/>
            </a:ln>
          </p:spPr>
        </p:cxnSp>
      </p:grpSp>
      <p:grpSp>
        <p:nvGrpSpPr>
          <p:cNvPr id="1768" name="Google Shape;1768;p76"/>
          <p:cNvGrpSpPr/>
          <p:nvPr/>
        </p:nvGrpSpPr>
        <p:grpSpPr>
          <a:xfrm>
            <a:off x="3937776" y="1850970"/>
            <a:ext cx="1268447" cy="1231723"/>
            <a:chOff x="3937776" y="2003370"/>
            <a:chExt cx="1268447" cy="1231723"/>
          </a:xfrm>
        </p:grpSpPr>
        <p:sp>
          <p:nvSpPr>
            <p:cNvPr id="1769" name="Google Shape;1769;p76"/>
            <p:cNvSpPr/>
            <p:nvPr/>
          </p:nvSpPr>
          <p:spPr>
            <a:xfrm>
              <a:off x="4190357" y="2003398"/>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70" name="Google Shape;1770;p76"/>
            <p:cNvSpPr/>
            <p:nvPr/>
          </p:nvSpPr>
          <p:spPr>
            <a:xfrm>
              <a:off x="4695335" y="2003370"/>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71" name="Google Shape;1771;p76"/>
            <p:cNvSpPr/>
            <p:nvPr/>
          </p:nvSpPr>
          <p:spPr>
            <a:xfrm>
              <a:off x="3937776" y="2577361"/>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72" name="Google Shape;1772;p76"/>
            <p:cNvSpPr/>
            <p:nvPr/>
          </p:nvSpPr>
          <p:spPr>
            <a:xfrm>
              <a:off x="4947924" y="2577361"/>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73" name="Google Shape;1773;p76"/>
            <p:cNvSpPr/>
            <p:nvPr/>
          </p:nvSpPr>
          <p:spPr>
            <a:xfrm>
              <a:off x="4442838" y="2976793"/>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774" name="Google Shape;1774;p76"/>
            <p:cNvCxnSpPr>
              <a:stCxn id="1771" idx="0"/>
              <a:endCxn id="1769" idx="3"/>
            </p:cNvCxnSpPr>
            <p:nvPr/>
          </p:nvCxnSpPr>
          <p:spPr>
            <a:xfrm rot="10800000" flipH="1">
              <a:off x="4066926" y="2223961"/>
              <a:ext cx="161400" cy="353400"/>
            </a:xfrm>
            <a:prstGeom prst="straightConnector1">
              <a:avLst/>
            </a:prstGeom>
            <a:noFill/>
            <a:ln w="9525" cap="flat" cmpd="sng">
              <a:solidFill>
                <a:schemeClr val="dk1"/>
              </a:solidFill>
              <a:prstDash val="solid"/>
              <a:round/>
              <a:headEnd type="none" w="med" len="med"/>
              <a:tailEnd type="none" w="med" len="med"/>
            </a:ln>
          </p:spPr>
        </p:cxnSp>
        <p:cxnSp>
          <p:nvCxnSpPr>
            <p:cNvPr id="1775" name="Google Shape;1775;p76"/>
            <p:cNvCxnSpPr>
              <a:stCxn id="1772" idx="0"/>
              <a:endCxn id="1770" idx="5"/>
            </p:cNvCxnSpPr>
            <p:nvPr/>
          </p:nvCxnSpPr>
          <p:spPr>
            <a:xfrm rot="10800000">
              <a:off x="4915674" y="2223961"/>
              <a:ext cx="161400" cy="353400"/>
            </a:xfrm>
            <a:prstGeom prst="straightConnector1">
              <a:avLst/>
            </a:prstGeom>
            <a:noFill/>
            <a:ln w="9525" cap="flat" cmpd="sng">
              <a:solidFill>
                <a:schemeClr val="dk1"/>
              </a:solidFill>
              <a:prstDash val="solid"/>
              <a:round/>
              <a:headEnd type="none" w="med" len="med"/>
              <a:tailEnd type="none" w="med" len="med"/>
            </a:ln>
          </p:spPr>
        </p:cxnSp>
        <p:cxnSp>
          <p:nvCxnSpPr>
            <p:cNvPr id="1776" name="Google Shape;1776;p76"/>
            <p:cNvCxnSpPr>
              <a:stCxn id="1773" idx="2"/>
              <a:endCxn id="1771" idx="4"/>
            </p:cNvCxnSpPr>
            <p:nvPr/>
          </p:nvCxnSpPr>
          <p:spPr>
            <a:xfrm rot="10800000">
              <a:off x="4066938" y="2835643"/>
              <a:ext cx="375900" cy="270300"/>
            </a:xfrm>
            <a:prstGeom prst="straightConnector1">
              <a:avLst/>
            </a:prstGeom>
            <a:noFill/>
            <a:ln w="9525" cap="flat" cmpd="sng">
              <a:solidFill>
                <a:schemeClr val="dk1"/>
              </a:solidFill>
              <a:prstDash val="solid"/>
              <a:round/>
              <a:headEnd type="none" w="med" len="med"/>
              <a:tailEnd type="none" w="med" len="med"/>
            </a:ln>
          </p:spPr>
        </p:cxnSp>
        <p:cxnSp>
          <p:nvCxnSpPr>
            <p:cNvPr id="1777" name="Google Shape;1777;p76"/>
            <p:cNvCxnSpPr>
              <a:stCxn id="1773" idx="6"/>
              <a:endCxn id="1772" idx="4"/>
            </p:cNvCxnSpPr>
            <p:nvPr/>
          </p:nvCxnSpPr>
          <p:spPr>
            <a:xfrm rot="10800000" flipH="1">
              <a:off x="4701138" y="2835643"/>
              <a:ext cx="375900" cy="270300"/>
            </a:xfrm>
            <a:prstGeom prst="straightConnector1">
              <a:avLst/>
            </a:prstGeom>
            <a:noFill/>
            <a:ln w="9525" cap="flat" cmpd="sng">
              <a:solidFill>
                <a:schemeClr val="dk1"/>
              </a:solidFill>
              <a:prstDash val="solid"/>
              <a:round/>
              <a:headEnd type="none" w="med" len="med"/>
              <a:tailEnd type="none" w="med" len="med"/>
            </a:ln>
          </p:spPr>
        </p:cxnSp>
        <p:cxnSp>
          <p:nvCxnSpPr>
            <p:cNvPr id="1778" name="Google Shape;1778;p76"/>
            <p:cNvCxnSpPr>
              <a:stCxn id="1769" idx="6"/>
              <a:endCxn id="1770" idx="2"/>
            </p:cNvCxnSpPr>
            <p:nvPr/>
          </p:nvCxnSpPr>
          <p:spPr>
            <a:xfrm>
              <a:off x="4448657" y="2132548"/>
              <a:ext cx="246600" cy="0"/>
            </a:xfrm>
            <a:prstGeom prst="straightConnector1">
              <a:avLst/>
            </a:prstGeom>
            <a:noFill/>
            <a:ln w="9525" cap="flat" cmpd="sng">
              <a:solidFill>
                <a:schemeClr val="dk1"/>
              </a:solidFill>
              <a:prstDash val="solid"/>
              <a:round/>
              <a:headEnd type="none" w="med" len="med"/>
              <a:tailEnd type="none" w="med" len="med"/>
            </a:ln>
          </p:spPr>
        </p:cxnSp>
      </p:grpSp>
      <p:grpSp>
        <p:nvGrpSpPr>
          <p:cNvPr id="1779" name="Google Shape;1779;p76"/>
          <p:cNvGrpSpPr/>
          <p:nvPr/>
        </p:nvGrpSpPr>
        <p:grpSpPr>
          <a:xfrm>
            <a:off x="6251164" y="1850970"/>
            <a:ext cx="1268447" cy="1231723"/>
            <a:chOff x="6039801" y="2003370"/>
            <a:chExt cx="1268447" cy="1231723"/>
          </a:xfrm>
        </p:grpSpPr>
        <p:grpSp>
          <p:nvGrpSpPr>
            <p:cNvPr id="1780" name="Google Shape;1780;p76"/>
            <p:cNvGrpSpPr/>
            <p:nvPr/>
          </p:nvGrpSpPr>
          <p:grpSpPr>
            <a:xfrm>
              <a:off x="6039801" y="2003370"/>
              <a:ext cx="1268447" cy="1231723"/>
              <a:chOff x="3937776" y="2003370"/>
              <a:chExt cx="1268447" cy="1231723"/>
            </a:xfrm>
          </p:grpSpPr>
          <p:sp>
            <p:nvSpPr>
              <p:cNvPr id="1781" name="Google Shape;1781;p76"/>
              <p:cNvSpPr/>
              <p:nvPr/>
            </p:nvSpPr>
            <p:spPr>
              <a:xfrm>
                <a:off x="4190357" y="2003398"/>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82" name="Google Shape;1782;p76"/>
              <p:cNvSpPr/>
              <p:nvPr/>
            </p:nvSpPr>
            <p:spPr>
              <a:xfrm>
                <a:off x="4695335" y="2003370"/>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83" name="Google Shape;1783;p76"/>
              <p:cNvSpPr/>
              <p:nvPr/>
            </p:nvSpPr>
            <p:spPr>
              <a:xfrm>
                <a:off x="3937776" y="2577361"/>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84" name="Google Shape;1784;p76"/>
              <p:cNvSpPr/>
              <p:nvPr/>
            </p:nvSpPr>
            <p:spPr>
              <a:xfrm>
                <a:off x="4947924" y="2577361"/>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85" name="Google Shape;1785;p76"/>
              <p:cNvSpPr/>
              <p:nvPr/>
            </p:nvSpPr>
            <p:spPr>
              <a:xfrm>
                <a:off x="4442838" y="2976793"/>
                <a:ext cx="258300" cy="258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786" name="Google Shape;1786;p76"/>
              <p:cNvCxnSpPr>
                <a:stCxn id="1783" idx="0"/>
                <a:endCxn id="1781" idx="3"/>
              </p:cNvCxnSpPr>
              <p:nvPr/>
            </p:nvCxnSpPr>
            <p:spPr>
              <a:xfrm rot="10800000" flipH="1">
                <a:off x="4066926" y="2223961"/>
                <a:ext cx="161400" cy="353400"/>
              </a:xfrm>
              <a:prstGeom prst="straightConnector1">
                <a:avLst/>
              </a:prstGeom>
              <a:noFill/>
              <a:ln w="9525" cap="flat" cmpd="sng">
                <a:solidFill>
                  <a:schemeClr val="dk1"/>
                </a:solidFill>
                <a:prstDash val="solid"/>
                <a:round/>
                <a:headEnd type="none" w="med" len="med"/>
                <a:tailEnd type="none" w="med" len="med"/>
              </a:ln>
            </p:spPr>
          </p:cxnSp>
          <p:cxnSp>
            <p:nvCxnSpPr>
              <p:cNvPr id="1787" name="Google Shape;1787;p76"/>
              <p:cNvCxnSpPr>
                <a:stCxn id="1784" idx="0"/>
                <a:endCxn id="1782" idx="5"/>
              </p:cNvCxnSpPr>
              <p:nvPr/>
            </p:nvCxnSpPr>
            <p:spPr>
              <a:xfrm rot="10800000">
                <a:off x="4915674" y="2223961"/>
                <a:ext cx="161400" cy="353400"/>
              </a:xfrm>
              <a:prstGeom prst="straightConnector1">
                <a:avLst/>
              </a:prstGeom>
              <a:noFill/>
              <a:ln w="9525" cap="flat" cmpd="sng">
                <a:solidFill>
                  <a:schemeClr val="dk1"/>
                </a:solidFill>
                <a:prstDash val="solid"/>
                <a:round/>
                <a:headEnd type="none" w="med" len="med"/>
                <a:tailEnd type="none" w="med" len="med"/>
              </a:ln>
            </p:spPr>
          </p:cxnSp>
          <p:cxnSp>
            <p:nvCxnSpPr>
              <p:cNvPr id="1788" name="Google Shape;1788;p76"/>
              <p:cNvCxnSpPr>
                <a:stCxn id="1785" idx="2"/>
                <a:endCxn id="1783" idx="4"/>
              </p:cNvCxnSpPr>
              <p:nvPr/>
            </p:nvCxnSpPr>
            <p:spPr>
              <a:xfrm rot="10800000">
                <a:off x="4066938" y="2835643"/>
                <a:ext cx="375900" cy="270300"/>
              </a:xfrm>
              <a:prstGeom prst="straightConnector1">
                <a:avLst/>
              </a:prstGeom>
              <a:noFill/>
              <a:ln w="9525" cap="flat" cmpd="sng">
                <a:solidFill>
                  <a:schemeClr val="dk1"/>
                </a:solidFill>
                <a:prstDash val="solid"/>
                <a:round/>
                <a:headEnd type="none" w="med" len="med"/>
                <a:tailEnd type="none" w="med" len="med"/>
              </a:ln>
            </p:spPr>
          </p:cxnSp>
          <p:cxnSp>
            <p:nvCxnSpPr>
              <p:cNvPr id="1789" name="Google Shape;1789;p76"/>
              <p:cNvCxnSpPr>
                <a:stCxn id="1785" idx="6"/>
                <a:endCxn id="1784" idx="4"/>
              </p:cNvCxnSpPr>
              <p:nvPr/>
            </p:nvCxnSpPr>
            <p:spPr>
              <a:xfrm rot="10800000" flipH="1">
                <a:off x="4701138" y="2835643"/>
                <a:ext cx="375900" cy="270300"/>
              </a:xfrm>
              <a:prstGeom prst="straightConnector1">
                <a:avLst/>
              </a:prstGeom>
              <a:noFill/>
              <a:ln w="9525" cap="flat" cmpd="sng">
                <a:solidFill>
                  <a:schemeClr val="dk1"/>
                </a:solidFill>
                <a:prstDash val="solid"/>
                <a:round/>
                <a:headEnd type="none" w="med" len="med"/>
                <a:tailEnd type="none" w="med" len="med"/>
              </a:ln>
            </p:spPr>
          </p:cxnSp>
          <p:cxnSp>
            <p:nvCxnSpPr>
              <p:cNvPr id="1790" name="Google Shape;1790;p76"/>
              <p:cNvCxnSpPr>
                <a:stCxn id="1781" idx="6"/>
                <a:endCxn id="1782" idx="2"/>
              </p:cNvCxnSpPr>
              <p:nvPr/>
            </p:nvCxnSpPr>
            <p:spPr>
              <a:xfrm>
                <a:off x="4448657" y="2132548"/>
                <a:ext cx="246600" cy="0"/>
              </a:xfrm>
              <a:prstGeom prst="straightConnector1">
                <a:avLst/>
              </a:prstGeom>
              <a:noFill/>
              <a:ln w="9525" cap="flat" cmpd="sng">
                <a:solidFill>
                  <a:schemeClr val="dk1"/>
                </a:solidFill>
                <a:prstDash val="solid"/>
                <a:round/>
                <a:headEnd type="none" w="med" len="med"/>
                <a:tailEnd type="none" w="med" len="med"/>
              </a:ln>
            </p:spPr>
          </p:cxnSp>
        </p:grpSp>
        <p:cxnSp>
          <p:nvCxnSpPr>
            <p:cNvPr id="1791" name="Google Shape;1791;p76"/>
            <p:cNvCxnSpPr>
              <a:stCxn id="1781" idx="5"/>
              <a:endCxn id="1784" idx="1"/>
            </p:cNvCxnSpPr>
            <p:nvPr/>
          </p:nvCxnSpPr>
          <p:spPr>
            <a:xfrm>
              <a:off x="6512855" y="2223871"/>
              <a:ext cx="574800" cy="391200"/>
            </a:xfrm>
            <a:prstGeom prst="straightConnector1">
              <a:avLst/>
            </a:prstGeom>
            <a:noFill/>
            <a:ln w="9525" cap="flat" cmpd="sng">
              <a:solidFill>
                <a:schemeClr val="dk1"/>
              </a:solidFill>
              <a:prstDash val="solid"/>
              <a:round/>
              <a:headEnd type="none" w="med" len="med"/>
              <a:tailEnd type="none" w="med" len="med"/>
            </a:ln>
          </p:spPr>
        </p:cxnSp>
        <p:cxnSp>
          <p:nvCxnSpPr>
            <p:cNvPr id="1792" name="Google Shape;1792;p76"/>
            <p:cNvCxnSpPr>
              <a:stCxn id="1781" idx="4"/>
              <a:endCxn id="1785" idx="1"/>
            </p:cNvCxnSpPr>
            <p:nvPr/>
          </p:nvCxnSpPr>
          <p:spPr>
            <a:xfrm>
              <a:off x="6421532" y="2261698"/>
              <a:ext cx="161100" cy="753000"/>
            </a:xfrm>
            <a:prstGeom prst="straightConnector1">
              <a:avLst/>
            </a:prstGeom>
            <a:noFill/>
            <a:ln w="9525" cap="flat" cmpd="sng">
              <a:solidFill>
                <a:schemeClr val="dk1"/>
              </a:solidFill>
              <a:prstDash val="solid"/>
              <a:round/>
              <a:headEnd type="none" w="med" len="med"/>
              <a:tailEnd type="none" w="med" len="med"/>
            </a:ln>
          </p:spPr>
        </p:cxnSp>
        <p:cxnSp>
          <p:nvCxnSpPr>
            <p:cNvPr id="1793" name="Google Shape;1793;p76"/>
            <p:cNvCxnSpPr>
              <a:stCxn id="1785" idx="7"/>
              <a:endCxn id="1782" idx="4"/>
            </p:cNvCxnSpPr>
            <p:nvPr/>
          </p:nvCxnSpPr>
          <p:spPr>
            <a:xfrm rot="10800000" flipH="1">
              <a:off x="6765335" y="2261620"/>
              <a:ext cx="161100" cy="753000"/>
            </a:xfrm>
            <a:prstGeom prst="straightConnector1">
              <a:avLst/>
            </a:prstGeom>
            <a:noFill/>
            <a:ln w="9525" cap="flat" cmpd="sng">
              <a:solidFill>
                <a:schemeClr val="dk1"/>
              </a:solidFill>
              <a:prstDash val="solid"/>
              <a:round/>
              <a:headEnd type="none" w="med" len="med"/>
              <a:tailEnd type="none" w="med" len="med"/>
            </a:ln>
          </p:spPr>
        </p:cxnSp>
        <p:cxnSp>
          <p:nvCxnSpPr>
            <p:cNvPr id="1794" name="Google Shape;1794;p76"/>
            <p:cNvCxnSpPr>
              <a:stCxn id="1782" idx="3"/>
              <a:endCxn id="1783" idx="7"/>
            </p:cNvCxnSpPr>
            <p:nvPr/>
          </p:nvCxnSpPr>
          <p:spPr>
            <a:xfrm flipH="1">
              <a:off x="6260387" y="2223843"/>
              <a:ext cx="574800" cy="391200"/>
            </a:xfrm>
            <a:prstGeom prst="straightConnector1">
              <a:avLst/>
            </a:prstGeom>
            <a:noFill/>
            <a:ln w="9525" cap="flat" cmpd="sng">
              <a:solidFill>
                <a:schemeClr val="dk1"/>
              </a:solidFill>
              <a:prstDash val="solid"/>
              <a:round/>
              <a:headEnd type="none" w="med" len="med"/>
              <a:tailEnd type="none" w="med" len="med"/>
            </a:ln>
          </p:spPr>
        </p:cxnSp>
        <p:cxnSp>
          <p:nvCxnSpPr>
            <p:cNvPr id="1795" name="Google Shape;1795;p76"/>
            <p:cNvCxnSpPr>
              <a:endCxn id="1784" idx="2"/>
            </p:cNvCxnSpPr>
            <p:nvPr/>
          </p:nvCxnSpPr>
          <p:spPr>
            <a:xfrm>
              <a:off x="6298149" y="2706511"/>
              <a:ext cx="751800" cy="0"/>
            </a:xfrm>
            <a:prstGeom prst="straightConnector1">
              <a:avLst/>
            </a:prstGeom>
            <a:noFill/>
            <a:ln w="9525" cap="flat" cmpd="sng">
              <a:solidFill>
                <a:schemeClr val="dk1"/>
              </a:solidFill>
              <a:prstDash val="solid"/>
              <a:round/>
              <a:headEnd type="none" w="med" len="med"/>
              <a:tailEnd type="none" w="med" len="med"/>
            </a:ln>
          </p:spPr>
        </p:cxnSp>
      </p:grpSp>
      <p:sp>
        <p:nvSpPr>
          <p:cNvPr id="1796" name="Google Shape;1796;p76"/>
          <p:cNvSpPr txBox="1"/>
          <p:nvPr/>
        </p:nvSpPr>
        <p:spPr>
          <a:xfrm>
            <a:off x="1237238" y="3309619"/>
            <a:ext cx="20427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oppins Medium"/>
                <a:ea typeface="Poppins Medium"/>
                <a:cs typeface="Poppins Medium"/>
                <a:sym typeface="Poppins Medium"/>
              </a:rPr>
              <a:t>Star</a:t>
            </a:r>
            <a:endParaRPr sz="2000">
              <a:solidFill>
                <a:schemeClr val="dk1"/>
              </a:solidFill>
              <a:latin typeface="Poppins Medium"/>
              <a:ea typeface="Poppins Medium"/>
              <a:cs typeface="Poppins Medium"/>
              <a:sym typeface="Poppins Medium"/>
            </a:endParaRPr>
          </a:p>
        </p:txBody>
      </p:sp>
      <p:sp>
        <p:nvSpPr>
          <p:cNvPr id="1797" name="Google Shape;1797;p76"/>
          <p:cNvSpPr txBox="1"/>
          <p:nvPr/>
        </p:nvSpPr>
        <p:spPr>
          <a:xfrm>
            <a:off x="3550638" y="3309619"/>
            <a:ext cx="20427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oppins Medium"/>
                <a:ea typeface="Poppins Medium"/>
                <a:cs typeface="Poppins Medium"/>
                <a:sym typeface="Poppins Medium"/>
              </a:rPr>
              <a:t>Ring</a:t>
            </a:r>
            <a:endParaRPr sz="2000">
              <a:solidFill>
                <a:schemeClr val="dk1"/>
              </a:solidFill>
              <a:latin typeface="Poppins Medium"/>
              <a:ea typeface="Poppins Medium"/>
              <a:cs typeface="Poppins Medium"/>
              <a:sym typeface="Poppins Medium"/>
            </a:endParaRPr>
          </a:p>
        </p:txBody>
      </p:sp>
      <p:sp>
        <p:nvSpPr>
          <p:cNvPr id="1798" name="Google Shape;1798;p76"/>
          <p:cNvSpPr txBox="1"/>
          <p:nvPr/>
        </p:nvSpPr>
        <p:spPr>
          <a:xfrm>
            <a:off x="5864038" y="3309619"/>
            <a:ext cx="2042700" cy="46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oppins Medium"/>
                <a:ea typeface="Poppins Medium"/>
                <a:cs typeface="Poppins Medium"/>
                <a:sym typeface="Poppins Medium"/>
              </a:rPr>
              <a:t>Mesh</a:t>
            </a:r>
            <a:endParaRPr sz="2000">
              <a:solidFill>
                <a:schemeClr val="dk1"/>
              </a:solidFill>
              <a:latin typeface="Poppins Medium"/>
              <a:ea typeface="Poppins Medium"/>
              <a:cs typeface="Poppins Medium"/>
              <a:sym typeface="Poppins Medium"/>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802"/>
        <p:cNvGrpSpPr/>
        <p:nvPr/>
      </p:nvGrpSpPr>
      <p:grpSpPr>
        <a:xfrm>
          <a:off x="0" y="0"/>
          <a:ext cx="0" cy="0"/>
          <a:chOff x="0" y="0"/>
          <a:chExt cx="0" cy="0"/>
        </a:xfrm>
      </p:grpSpPr>
      <p:sp>
        <p:nvSpPr>
          <p:cNvPr id="1803" name="Google Shape;1803;p7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Extra information</a:t>
            </a:r>
            <a:endParaRPr/>
          </a:p>
        </p:txBody>
      </p:sp>
      <p:sp>
        <p:nvSpPr>
          <p:cNvPr id="1804" name="Google Shape;1804;p77"/>
          <p:cNvSpPr txBox="1">
            <a:spLocks noGrp="1"/>
          </p:cNvSpPr>
          <p:nvPr>
            <p:ph type="subTitle" idx="2"/>
          </p:nvPr>
        </p:nvSpPr>
        <p:spPr>
          <a:xfrm>
            <a:off x="3543710" y="2143345"/>
            <a:ext cx="20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1805" name="Google Shape;1805;p77"/>
          <p:cNvSpPr txBox="1">
            <a:spLocks noGrp="1"/>
          </p:cNvSpPr>
          <p:nvPr>
            <p:ph type="subTitle" idx="3"/>
          </p:nvPr>
        </p:nvSpPr>
        <p:spPr>
          <a:xfrm>
            <a:off x="5922225" y="2143345"/>
            <a:ext cx="203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806" name="Google Shape;1806;p77"/>
          <p:cNvSpPr txBox="1">
            <a:spLocks noGrp="1"/>
          </p:cNvSpPr>
          <p:nvPr>
            <p:ph type="subTitle" idx="1"/>
          </p:nvPr>
        </p:nvSpPr>
        <p:spPr>
          <a:xfrm>
            <a:off x="1183284" y="2143345"/>
            <a:ext cx="20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1807" name="Google Shape;1807;p77"/>
          <p:cNvSpPr txBox="1">
            <a:spLocks noGrp="1"/>
          </p:cNvSpPr>
          <p:nvPr>
            <p:ph type="subTitle" idx="4"/>
          </p:nvPr>
        </p:nvSpPr>
        <p:spPr>
          <a:xfrm>
            <a:off x="2361119" y="3522197"/>
            <a:ext cx="20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08" name="Google Shape;1808;p77"/>
          <p:cNvSpPr txBox="1">
            <a:spLocks noGrp="1"/>
          </p:cNvSpPr>
          <p:nvPr>
            <p:ph type="subTitle" idx="5"/>
          </p:nvPr>
        </p:nvSpPr>
        <p:spPr>
          <a:xfrm>
            <a:off x="4730585" y="3522197"/>
            <a:ext cx="204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1809" name="Google Shape;1809;p77"/>
          <p:cNvSpPr txBox="1">
            <a:spLocks noGrp="1"/>
          </p:cNvSpPr>
          <p:nvPr>
            <p:ph type="subTitle" idx="6"/>
          </p:nvPr>
        </p:nvSpPr>
        <p:spPr>
          <a:xfrm>
            <a:off x="1179000" y="1789600"/>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810" name="Google Shape;1810;p77"/>
          <p:cNvSpPr txBox="1">
            <a:spLocks noGrp="1"/>
          </p:cNvSpPr>
          <p:nvPr>
            <p:ph type="subTitle" idx="7"/>
          </p:nvPr>
        </p:nvSpPr>
        <p:spPr>
          <a:xfrm>
            <a:off x="3543710" y="1789600"/>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811" name="Google Shape;1811;p77"/>
          <p:cNvSpPr txBox="1">
            <a:spLocks noGrp="1"/>
          </p:cNvSpPr>
          <p:nvPr>
            <p:ph type="subTitle" idx="8"/>
          </p:nvPr>
        </p:nvSpPr>
        <p:spPr>
          <a:xfrm>
            <a:off x="5926500" y="1789600"/>
            <a:ext cx="20385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812" name="Google Shape;1812;p77"/>
          <p:cNvSpPr txBox="1">
            <a:spLocks noGrp="1"/>
          </p:cNvSpPr>
          <p:nvPr>
            <p:ph type="subTitle" idx="9"/>
          </p:nvPr>
        </p:nvSpPr>
        <p:spPr>
          <a:xfrm>
            <a:off x="2356835" y="3163950"/>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813" name="Google Shape;1813;p77"/>
          <p:cNvSpPr txBox="1">
            <a:spLocks noGrp="1"/>
          </p:cNvSpPr>
          <p:nvPr>
            <p:ph type="subTitle" idx="13"/>
          </p:nvPr>
        </p:nvSpPr>
        <p:spPr>
          <a:xfrm>
            <a:off x="4730585" y="3163950"/>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78"/>
          <p:cNvSpPr txBox="1">
            <a:spLocks noGrp="1"/>
          </p:cNvSpPr>
          <p:nvPr>
            <p:ph type="title"/>
          </p:nvPr>
        </p:nvSpPr>
        <p:spPr>
          <a:xfrm>
            <a:off x="1886850" y="1382250"/>
            <a:ext cx="5370300" cy="9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p:txBody>
      </p:sp>
      <p:sp>
        <p:nvSpPr>
          <p:cNvPr id="1819" name="Google Shape;1819;p78"/>
          <p:cNvSpPr txBox="1">
            <a:spLocks noGrp="1"/>
          </p:cNvSpPr>
          <p:nvPr>
            <p:ph type="subTitle" idx="1"/>
          </p:nvPr>
        </p:nvSpPr>
        <p:spPr>
          <a:xfrm>
            <a:off x="1886850" y="2289150"/>
            <a:ext cx="5370300" cy="147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Mercurius</a:t>
            </a:r>
            <a:endParaRPr/>
          </a:p>
        </p:txBody>
      </p:sp>
      <p:grpSp>
        <p:nvGrpSpPr>
          <p:cNvPr id="1820" name="Google Shape;1820;p78"/>
          <p:cNvGrpSpPr/>
          <p:nvPr/>
        </p:nvGrpSpPr>
        <p:grpSpPr>
          <a:xfrm>
            <a:off x="-502268" y="-486721"/>
            <a:ext cx="2471175" cy="2747975"/>
            <a:chOff x="7398357" y="-662077"/>
            <a:chExt cx="2471175" cy="2747975"/>
          </a:xfrm>
        </p:grpSpPr>
        <p:sp>
          <p:nvSpPr>
            <p:cNvPr id="1821" name="Google Shape;1821;p78"/>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8"/>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8"/>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8"/>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8"/>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78"/>
          <p:cNvGrpSpPr/>
          <p:nvPr/>
        </p:nvGrpSpPr>
        <p:grpSpPr>
          <a:xfrm>
            <a:off x="7598602" y="3"/>
            <a:ext cx="1664331" cy="1664331"/>
            <a:chOff x="3901550" y="2223725"/>
            <a:chExt cx="1557050" cy="1557050"/>
          </a:xfrm>
        </p:grpSpPr>
        <p:sp>
          <p:nvSpPr>
            <p:cNvPr id="1827" name="Google Shape;1827;p78"/>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8"/>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8"/>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8"/>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8"/>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835"/>
        <p:cNvGrpSpPr/>
        <p:nvPr/>
      </p:nvGrpSpPr>
      <p:grpSpPr>
        <a:xfrm>
          <a:off x="0" y="0"/>
          <a:ext cx="0" cy="0"/>
          <a:chOff x="0" y="0"/>
          <a:chExt cx="0" cy="0"/>
        </a:xfrm>
      </p:grpSpPr>
      <p:sp>
        <p:nvSpPr>
          <p:cNvPr id="1836" name="Google Shape;1836;p79"/>
          <p:cNvSpPr/>
          <p:nvPr/>
        </p:nvSpPr>
        <p:spPr>
          <a:xfrm>
            <a:off x="5423775" y="1474325"/>
            <a:ext cx="1869900" cy="1694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837" name="Google Shape;1837;p79"/>
          <p:cNvSpPr/>
          <p:nvPr/>
        </p:nvSpPr>
        <p:spPr>
          <a:xfrm>
            <a:off x="2155125" y="1474325"/>
            <a:ext cx="1869900" cy="1694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838" name="Google Shape;1838;p7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839" name="Google Shape;1839;p79"/>
          <p:cNvSpPr txBox="1">
            <a:spLocks noGrp="1"/>
          </p:cNvSpPr>
          <p:nvPr>
            <p:ph type="subTitle" idx="3"/>
          </p:nvPr>
        </p:nvSpPr>
        <p:spPr>
          <a:xfrm>
            <a:off x="1637463" y="3905429"/>
            <a:ext cx="2600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840" name="Google Shape;1840;p79"/>
          <p:cNvSpPr txBox="1">
            <a:spLocks noGrp="1"/>
          </p:cNvSpPr>
          <p:nvPr>
            <p:ph type="subTitle" idx="1"/>
          </p:nvPr>
        </p:nvSpPr>
        <p:spPr>
          <a:xfrm>
            <a:off x="1637475" y="3577450"/>
            <a:ext cx="2600400" cy="45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sp>
        <p:nvSpPr>
          <p:cNvPr id="1841" name="Google Shape;1841;p79"/>
          <p:cNvSpPr txBox="1">
            <a:spLocks noGrp="1"/>
          </p:cNvSpPr>
          <p:nvPr>
            <p:ph type="subTitle" idx="2"/>
          </p:nvPr>
        </p:nvSpPr>
        <p:spPr>
          <a:xfrm>
            <a:off x="4906131" y="3577450"/>
            <a:ext cx="2600400" cy="45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Thomas Johnson</a:t>
            </a:r>
            <a:endParaRPr/>
          </a:p>
        </p:txBody>
      </p:sp>
      <p:sp>
        <p:nvSpPr>
          <p:cNvPr id="1842" name="Google Shape;1842;p79"/>
          <p:cNvSpPr txBox="1">
            <a:spLocks noGrp="1"/>
          </p:cNvSpPr>
          <p:nvPr>
            <p:ph type="subTitle" idx="4"/>
          </p:nvPr>
        </p:nvSpPr>
        <p:spPr>
          <a:xfrm>
            <a:off x="4906125" y="3905429"/>
            <a:ext cx="2600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pic>
        <p:nvPicPr>
          <p:cNvPr id="1843" name="Google Shape;1843;p79"/>
          <p:cNvPicPr preferRelativeResize="0">
            <a:picLocks noGrp="1"/>
          </p:cNvPicPr>
          <p:nvPr>
            <p:ph type="pic" idx="2"/>
          </p:nvPr>
        </p:nvPicPr>
        <p:blipFill rotWithShape="1">
          <a:blip r:embed="rId3">
            <a:alphaModFix/>
          </a:blip>
          <a:srcRect t="11653" b="27963"/>
          <a:stretch/>
        </p:blipFill>
        <p:spPr>
          <a:xfrm>
            <a:off x="2002725" y="1626719"/>
            <a:ext cx="1869900" cy="1694100"/>
          </a:xfrm>
          <a:prstGeom prst="rect">
            <a:avLst/>
          </a:prstGeom>
          <a:noFill/>
          <a:ln w="9525" cap="flat" cmpd="sng">
            <a:solidFill>
              <a:schemeClr val="dk1"/>
            </a:solidFill>
            <a:prstDash val="solid"/>
            <a:round/>
            <a:headEnd type="none" w="sm" len="sm"/>
            <a:tailEnd type="none" w="sm" len="sm"/>
          </a:ln>
        </p:spPr>
      </p:pic>
      <p:pic>
        <p:nvPicPr>
          <p:cNvPr id="1844" name="Google Shape;1844;p79"/>
          <p:cNvPicPr preferRelativeResize="0">
            <a:picLocks noGrp="1"/>
          </p:cNvPicPr>
          <p:nvPr>
            <p:ph type="pic" idx="3"/>
          </p:nvPr>
        </p:nvPicPr>
        <p:blipFill rotWithShape="1">
          <a:blip r:embed="rId4">
            <a:alphaModFix/>
          </a:blip>
          <a:srcRect l="14555" t="23118" r="8265" b="30272"/>
          <a:stretch/>
        </p:blipFill>
        <p:spPr>
          <a:xfrm>
            <a:off x="5271363" y="1626719"/>
            <a:ext cx="1869900" cy="16941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848"/>
        <p:cNvGrpSpPr/>
        <p:nvPr/>
      </p:nvGrpSpPr>
      <p:grpSpPr>
        <a:xfrm>
          <a:off x="0" y="0"/>
          <a:ext cx="0" cy="0"/>
          <a:chOff x="0" y="0"/>
          <a:chExt cx="0" cy="0"/>
        </a:xfrm>
      </p:grpSpPr>
      <p:sp>
        <p:nvSpPr>
          <p:cNvPr id="1849" name="Google Shape;1849;p80"/>
          <p:cNvSpPr txBox="1">
            <a:spLocks noGrp="1"/>
          </p:cNvSpPr>
          <p:nvPr>
            <p:ph type="ctrTitle"/>
          </p:nvPr>
        </p:nvSpPr>
        <p:spPr>
          <a:xfrm>
            <a:off x="1002200" y="475000"/>
            <a:ext cx="4142100" cy="111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850" name="Google Shape;1850;p80"/>
          <p:cNvSpPr txBox="1">
            <a:spLocks noGrp="1"/>
          </p:cNvSpPr>
          <p:nvPr>
            <p:ph type="subTitle" idx="1"/>
          </p:nvPr>
        </p:nvSpPr>
        <p:spPr>
          <a:xfrm>
            <a:off x="997475" y="1589950"/>
            <a:ext cx="4151700" cy="107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b="1"/>
              <a:t>Do you have any questions?</a:t>
            </a:r>
            <a:endParaRPr sz="1600"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851" name="Google Shape;1851;p80"/>
          <p:cNvSpPr txBox="1"/>
          <p:nvPr/>
        </p:nvSpPr>
        <p:spPr>
          <a:xfrm>
            <a:off x="997475" y="4187897"/>
            <a:ext cx="4151700" cy="33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Roboto"/>
                <a:ea typeface="Roboto"/>
                <a:cs typeface="Roboto"/>
                <a:sym typeface="Roboto"/>
              </a:rPr>
              <a:t>Please keep this slide for attribution</a:t>
            </a:r>
            <a:endParaRPr sz="1200" b="1">
              <a:solidFill>
                <a:schemeClr val="dk1"/>
              </a:solidFill>
              <a:latin typeface="Roboto"/>
              <a:ea typeface="Roboto"/>
              <a:cs typeface="Roboto"/>
              <a:sym typeface="Roboto"/>
            </a:endParaRPr>
          </a:p>
        </p:txBody>
      </p:sp>
      <p:sp>
        <p:nvSpPr>
          <p:cNvPr id="1852" name="Google Shape;1852;p80"/>
          <p:cNvSpPr/>
          <p:nvPr/>
        </p:nvSpPr>
        <p:spPr>
          <a:xfrm>
            <a:off x="2348998" y="28501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 name="Google Shape;1853;p80"/>
          <p:cNvGrpSpPr/>
          <p:nvPr/>
        </p:nvGrpSpPr>
        <p:grpSpPr>
          <a:xfrm>
            <a:off x="2869539" y="2850090"/>
            <a:ext cx="407432" cy="407391"/>
            <a:chOff x="812101" y="2571761"/>
            <a:chExt cx="417066" cy="417024"/>
          </a:xfrm>
        </p:grpSpPr>
        <p:sp>
          <p:nvSpPr>
            <p:cNvPr id="1854" name="Google Shape;1854;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80"/>
          <p:cNvGrpSpPr/>
          <p:nvPr/>
        </p:nvGrpSpPr>
        <p:grpSpPr>
          <a:xfrm>
            <a:off x="3390133" y="2850090"/>
            <a:ext cx="407391" cy="407391"/>
            <a:chOff x="1323129" y="2571761"/>
            <a:chExt cx="417024" cy="417024"/>
          </a:xfrm>
        </p:grpSpPr>
        <p:sp>
          <p:nvSpPr>
            <p:cNvPr id="1859" name="Google Shape;1859;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80"/>
          <p:cNvGrpSpPr/>
          <p:nvPr/>
        </p:nvGrpSpPr>
        <p:grpSpPr>
          <a:xfrm rot="-278">
            <a:off x="5955766" y="1605932"/>
            <a:ext cx="1928874" cy="1928874"/>
            <a:chOff x="3901550" y="2223725"/>
            <a:chExt cx="1557050" cy="1557050"/>
          </a:xfrm>
        </p:grpSpPr>
        <p:sp>
          <p:nvSpPr>
            <p:cNvPr id="1864" name="Google Shape;1864;p80"/>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0"/>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0"/>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0"/>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0"/>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 name="Google Shape;1869;p80"/>
          <p:cNvSpPr/>
          <p:nvPr/>
        </p:nvSpPr>
        <p:spPr>
          <a:xfrm rot="2037">
            <a:off x="6912961" y="1151663"/>
            <a:ext cx="1518900" cy="344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grpSp>
        <p:nvGrpSpPr>
          <p:cNvPr id="1870" name="Google Shape;1870;p80"/>
          <p:cNvGrpSpPr/>
          <p:nvPr/>
        </p:nvGrpSpPr>
        <p:grpSpPr>
          <a:xfrm>
            <a:off x="7079650" y="539508"/>
            <a:ext cx="1351125" cy="232319"/>
            <a:chOff x="5486725" y="543869"/>
            <a:chExt cx="1351125" cy="232319"/>
          </a:xfrm>
        </p:grpSpPr>
        <p:sp>
          <p:nvSpPr>
            <p:cNvPr id="1871" name="Google Shape;1871;p80"/>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0"/>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0"/>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0"/>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0"/>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0"/>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0"/>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0"/>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0"/>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0"/>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0"/>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0"/>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0"/>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0"/>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0"/>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0"/>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0"/>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0"/>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0"/>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0"/>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894"/>
        <p:cNvGrpSpPr/>
        <p:nvPr/>
      </p:nvGrpSpPr>
      <p:grpSpPr>
        <a:xfrm>
          <a:off x="0" y="0"/>
          <a:ext cx="0" cy="0"/>
          <a:chOff x="0" y="0"/>
          <a:chExt cx="0" cy="0"/>
        </a:xfrm>
      </p:grpSpPr>
      <p:sp>
        <p:nvSpPr>
          <p:cNvPr id="1895" name="Google Shape;1895;p8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896" name="Google Shape;1896;p81"/>
          <p:cNvGrpSpPr/>
          <p:nvPr/>
        </p:nvGrpSpPr>
        <p:grpSpPr>
          <a:xfrm>
            <a:off x="1037675" y="1709168"/>
            <a:ext cx="347620" cy="216246"/>
            <a:chOff x="1037675" y="1709168"/>
            <a:chExt cx="347620" cy="216246"/>
          </a:xfrm>
        </p:grpSpPr>
        <p:sp>
          <p:nvSpPr>
            <p:cNvPr id="1897" name="Google Shape;1897;p81"/>
            <p:cNvSpPr/>
            <p:nvPr/>
          </p:nvSpPr>
          <p:spPr>
            <a:xfrm>
              <a:off x="1037675" y="1709168"/>
              <a:ext cx="347620" cy="216246"/>
            </a:xfrm>
            <a:custGeom>
              <a:avLst/>
              <a:gdLst/>
              <a:ahLst/>
              <a:cxnLst/>
              <a:rect l="l" t="t" r="r" b="b"/>
              <a:pathLst>
                <a:path w="126" h="78" extrusionOk="0">
                  <a:moveTo>
                    <a:pt x="88" y="0"/>
                  </a:moveTo>
                  <a:cubicBezTo>
                    <a:pt x="78" y="0"/>
                    <a:pt x="70" y="4"/>
                    <a:pt x="63" y="9"/>
                  </a:cubicBezTo>
                  <a:cubicBezTo>
                    <a:pt x="57" y="4"/>
                    <a:pt x="48" y="0"/>
                    <a:pt x="39" y="0"/>
                  </a:cubicBezTo>
                  <a:cubicBezTo>
                    <a:pt x="17" y="0"/>
                    <a:pt x="0" y="18"/>
                    <a:pt x="0" y="39"/>
                  </a:cubicBezTo>
                  <a:cubicBezTo>
                    <a:pt x="0" y="60"/>
                    <a:pt x="17" y="78"/>
                    <a:pt x="39" y="78"/>
                  </a:cubicBezTo>
                  <a:cubicBezTo>
                    <a:pt x="48" y="78"/>
                    <a:pt x="57" y="75"/>
                    <a:pt x="63" y="69"/>
                  </a:cubicBezTo>
                  <a:cubicBezTo>
                    <a:pt x="70" y="75"/>
                    <a:pt x="78" y="78"/>
                    <a:pt x="88" y="78"/>
                  </a:cubicBezTo>
                  <a:cubicBezTo>
                    <a:pt x="109" y="78"/>
                    <a:pt x="126" y="60"/>
                    <a:pt x="126" y="39"/>
                  </a:cubicBezTo>
                  <a:cubicBezTo>
                    <a:pt x="126" y="18"/>
                    <a:pt x="109" y="0"/>
                    <a:pt x="88" y="0"/>
                  </a:cubicBezTo>
                  <a:close/>
                  <a:moveTo>
                    <a:pt x="63" y="59"/>
                  </a:moveTo>
                  <a:cubicBezTo>
                    <a:pt x="59" y="53"/>
                    <a:pt x="56" y="47"/>
                    <a:pt x="56" y="39"/>
                  </a:cubicBezTo>
                  <a:cubicBezTo>
                    <a:pt x="56" y="32"/>
                    <a:pt x="59" y="25"/>
                    <a:pt x="63" y="20"/>
                  </a:cubicBezTo>
                  <a:cubicBezTo>
                    <a:pt x="68" y="25"/>
                    <a:pt x="70" y="32"/>
                    <a:pt x="70" y="39"/>
                  </a:cubicBezTo>
                  <a:cubicBezTo>
                    <a:pt x="70" y="47"/>
                    <a:pt x="68" y="53"/>
                    <a:pt x="63" y="59"/>
                  </a:cubicBezTo>
                  <a:close/>
                  <a:moveTo>
                    <a:pt x="7" y="39"/>
                  </a:moveTo>
                  <a:cubicBezTo>
                    <a:pt x="7" y="22"/>
                    <a:pt x="22" y="8"/>
                    <a:pt x="39" y="8"/>
                  </a:cubicBezTo>
                  <a:cubicBezTo>
                    <a:pt x="46" y="8"/>
                    <a:pt x="53" y="10"/>
                    <a:pt x="58" y="14"/>
                  </a:cubicBezTo>
                  <a:cubicBezTo>
                    <a:pt x="52" y="21"/>
                    <a:pt x="49" y="30"/>
                    <a:pt x="49" y="39"/>
                  </a:cubicBezTo>
                  <a:cubicBezTo>
                    <a:pt x="49" y="49"/>
                    <a:pt x="52" y="57"/>
                    <a:pt x="58" y="64"/>
                  </a:cubicBezTo>
                  <a:cubicBezTo>
                    <a:pt x="53" y="68"/>
                    <a:pt x="46" y="70"/>
                    <a:pt x="39" y="70"/>
                  </a:cubicBezTo>
                  <a:cubicBezTo>
                    <a:pt x="22" y="70"/>
                    <a:pt x="7" y="56"/>
                    <a:pt x="7" y="39"/>
                  </a:cubicBezTo>
                  <a:close/>
                  <a:moveTo>
                    <a:pt x="88" y="70"/>
                  </a:moveTo>
                  <a:cubicBezTo>
                    <a:pt x="81" y="70"/>
                    <a:pt x="74" y="68"/>
                    <a:pt x="69" y="64"/>
                  </a:cubicBezTo>
                  <a:cubicBezTo>
                    <a:pt x="74" y="57"/>
                    <a:pt x="78" y="49"/>
                    <a:pt x="78" y="39"/>
                  </a:cubicBezTo>
                  <a:cubicBezTo>
                    <a:pt x="78" y="30"/>
                    <a:pt x="74" y="21"/>
                    <a:pt x="69" y="14"/>
                  </a:cubicBezTo>
                  <a:cubicBezTo>
                    <a:pt x="74" y="10"/>
                    <a:pt x="81" y="8"/>
                    <a:pt x="88" y="8"/>
                  </a:cubicBezTo>
                  <a:cubicBezTo>
                    <a:pt x="105" y="8"/>
                    <a:pt x="119" y="22"/>
                    <a:pt x="119" y="39"/>
                  </a:cubicBezTo>
                  <a:cubicBezTo>
                    <a:pt x="119" y="56"/>
                    <a:pt x="105" y="70"/>
                    <a:pt x="88" y="70"/>
                  </a:cubicBezTo>
                  <a:close/>
                  <a:moveTo>
                    <a:pt x="88" y="70"/>
                  </a:moveTo>
                  <a:cubicBezTo>
                    <a:pt x="88" y="70"/>
                    <a:pt x="88" y="70"/>
                    <a:pt x="88" y="7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81"/>
            <p:cNvSpPr/>
            <p:nvPr/>
          </p:nvSpPr>
          <p:spPr>
            <a:xfrm>
              <a:off x="1084179" y="1781250"/>
              <a:ext cx="63944" cy="72082"/>
            </a:xfrm>
            <a:custGeom>
              <a:avLst/>
              <a:gdLst/>
              <a:ahLst/>
              <a:cxnLst/>
              <a:rect l="l" t="t" r="r" b="b"/>
              <a:pathLst>
                <a:path w="23" h="26" extrusionOk="0">
                  <a:moveTo>
                    <a:pt x="19" y="0"/>
                  </a:moveTo>
                  <a:cubicBezTo>
                    <a:pt x="18" y="0"/>
                    <a:pt x="17" y="1"/>
                    <a:pt x="16" y="2"/>
                  </a:cubicBezTo>
                  <a:cubicBezTo>
                    <a:pt x="15" y="2"/>
                    <a:pt x="13" y="1"/>
                    <a:pt x="11" y="1"/>
                  </a:cubicBezTo>
                  <a:cubicBezTo>
                    <a:pt x="5" y="1"/>
                    <a:pt x="0" y="7"/>
                    <a:pt x="0" y="13"/>
                  </a:cubicBezTo>
                  <a:cubicBezTo>
                    <a:pt x="0" y="20"/>
                    <a:pt x="5" y="25"/>
                    <a:pt x="11" y="25"/>
                  </a:cubicBezTo>
                  <a:cubicBezTo>
                    <a:pt x="13" y="25"/>
                    <a:pt x="15" y="24"/>
                    <a:pt x="16" y="24"/>
                  </a:cubicBezTo>
                  <a:cubicBezTo>
                    <a:pt x="17" y="25"/>
                    <a:pt x="18" y="26"/>
                    <a:pt x="19" y="26"/>
                  </a:cubicBezTo>
                  <a:cubicBezTo>
                    <a:pt x="21" y="26"/>
                    <a:pt x="23" y="24"/>
                    <a:pt x="23" y="22"/>
                  </a:cubicBezTo>
                  <a:cubicBezTo>
                    <a:pt x="23" y="4"/>
                    <a:pt x="23" y="4"/>
                    <a:pt x="23" y="4"/>
                  </a:cubicBezTo>
                  <a:cubicBezTo>
                    <a:pt x="23" y="2"/>
                    <a:pt x="21" y="0"/>
                    <a:pt x="19" y="0"/>
                  </a:cubicBezTo>
                  <a:close/>
                  <a:moveTo>
                    <a:pt x="11" y="17"/>
                  </a:moveTo>
                  <a:cubicBezTo>
                    <a:pt x="9" y="17"/>
                    <a:pt x="7" y="15"/>
                    <a:pt x="7" y="13"/>
                  </a:cubicBezTo>
                  <a:cubicBezTo>
                    <a:pt x="7" y="11"/>
                    <a:pt x="9" y="9"/>
                    <a:pt x="11" y="9"/>
                  </a:cubicBezTo>
                  <a:cubicBezTo>
                    <a:pt x="14" y="9"/>
                    <a:pt x="16" y="11"/>
                    <a:pt x="16" y="13"/>
                  </a:cubicBezTo>
                  <a:cubicBezTo>
                    <a:pt x="16" y="15"/>
                    <a:pt x="14" y="17"/>
                    <a:pt x="11" y="17"/>
                  </a:cubicBezTo>
                  <a:close/>
                  <a:moveTo>
                    <a:pt x="11" y="17"/>
                  </a:moveTo>
                  <a:cubicBezTo>
                    <a:pt x="11" y="17"/>
                    <a:pt x="11" y="17"/>
                    <a:pt x="11" y="1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81"/>
            <p:cNvSpPr/>
            <p:nvPr/>
          </p:nvSpPr>
          <p:spPr>
            <a:xfrm>
              <a:off x="1274847" y="1759160"/>
              <a:ext cx="68594" cy="94172"/>
            </a:xfrm>
            <a:custGeom>
              <a:avLst/>
              <a:gdLst/>
              <a:ahLst/>
              <a:cxnLst/>
              <a:rect l="l" t="t" r="r" b="b"/>
              <a:pathLst>
                <a:path w="25" h="34" extrusionOk="0">
                  <a:moveTo>
                    <a:pt x="12" y="9"/>
                  </a:moveTo>
                  <a:cubicBezTo>
                    <a:pt x="11" y="9"/>
                    <a:pt x="9" y="9"/>
                    <a:pt x="7" y="10"/>
                  </a:cubicBezTo>
                  <a:cubicBezTo>
                    <a:pt x="7" y="4"/>
                    <a:pt x="7" y="4"/>
                    <a:pt x="7" y="4"/>
                  </a:cubicBezTo>
                  <a:cubicBezTo>
                    <a:pt x="7" y="2"/>
                    <a:pt x="5" y="0"/>
                    <a:pt x="3" y="0"/>
                  </a:cubicBezTo>
                  <a:cubicBezTo>
                    <a:pt x="1" y="0"/>
                    <a:pt x="0" y="2"/>
                    <a:pt x="0" y="4"/>
                  </a:cubicBezTo>
                  <a:cubicBezTo>
                    <a:pt x="0" y="30"/>
                    <a:pt x="0" y="30"/>
                    <a:pt x="0" y="30"/>
                  </a:cubicBezTo>
                  <a:cubicBezTo>
                    <a:pt x="0" y="32"/>
                    <a:pt x="1" y="34"/>
                    <a:pt x="3" y="34"/>
                  </a:cubicBezTo>
                  <a:cubicBezTo>
                    <a:pt x="5" y="34"/>
                    <a:pt x="6" y="33"/>
                    <a:pt x="6" y="32"/>
                  </a:cubicBezTo>
                  <a:cubicBezTo>
                    <a:pt x="8" y="33"/>
                    <a:pt x="10" y="34"/>
                    <a:pt x="12" y="34"/>
                  </a:cubicBezTo>
                  <a:cubicBezTo>
                    <a:pt x="19" y="34"/>
                    <a:pt x="25" y="28"/>
                    <a:pt x="25" y="21"/>
                  </a:cubicBezTo>
                  <a:cubicBezTo>
                    <a:pt x="25" y="14"/>
                    <a:pt x="19" y="9"/>
                    <a:pt x="12" y="9"/>
                  </a:cubicBezTo>
                  <a:close/>
                  <a:moveTo>
                    <a:pt x="12" y="27"/>
                  </a:moveTo>
                  <a:cubicBezTo>
                    <a:pt x="9" y="27"/>
                    <a:pt x="7" y="24"/>
                    <a:pt x="7" y="21"/>
                  </a:cubicBezTo>
                  <a:cubicBezTo>
                    <a:pt x="7" y="18"/>
                    <a:pt x="9" y="16"/>
                    <a:pt x="12" y="16"/>
                  </a:cubicBezTo>
                  <a:cubicBezTo>
                    <a:pt x="15" y="16"/>
                    <a:pt x="18" y="18"/>
                    <a:pt x="18" y="21"/>
                  </a:cubicBezTo>
                  <a:cubicBezTo>
                    <a:pt x="18" y="24"/>
                    <a:pt x="15" y="27"/>
                    <a:pt x="12" y="27"/>
                  </a:cubicBezTo>
                  <a:close/>
                  <a:moveTo>
                    <a:pt x="12" y="27"/>
                  </a:moveTo>
                  <a:cubicBezTo>
                    <a:pt x="12" y="27"/>
                    <a:pt x="12" y="27"/>
                    <a:pt x="12" y="2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00" name="Google Shape;1900;p81"/>
          <p:cNvSpPr/>
          <p:nvPr/>
        </p:nvSpPr>
        <p:spPr>
          <a:xfrm>
            <a:off x="1796858" y="1652200"/>
            <a:ext cx="294140" cy="331345"/>
          </a:xfrm>
          <a:custGeom>
            <a:avLst/>
            <a:gdLst/>
            <a:ahLst/>
            <a:cxnLst/>
            <a:rect l="l" t="t" r="r" b="b"/>
            <a:pathLst>
              <a:path w="107" h="120" extrusionOk="0">
                <a:moveTo>
                  <a:pt x="101" y="100"/>
                </a:moveTo>
                <a:cubicBezTo>
                  <a:pt x="101" y="54"/>
                  <a:pt x="101" y="54"/>
                  <a:pt x="101" y="54"/>
                </a:cubicBezTo>
                <a:cubicBezTo>
                  <a:pt x="105" y="52"/>
                  <a:pt x="107" y="49"/>
                  <a:pt x="107" y="44"/>
                </a:cubicBezTo>
                <a:cubicBezTo>
                  <a:pt x="107" y="38"/>
                  <a:pt x="103" y="33"/>
                  <a:pt x="97" y="33"/>
                </a:cubicBezTo>
                <a:cubicBezTo>
                  <a:pt x="95" y="33"/>
                  <a:pt x="93" y="34"/>
                  <a:pt x="91" y="35"/>
                </a:cubicBezTo>
                <a:cubicBezTo>
                  <a:pt x="65" y="14"/>
                  <a:pt x="65" y="14"/>
                  <a:pt x="65" y="14"/>
                </a:cubicBezTo>
                <a:cubicBezTo>
                  <a:pt x="65" y="13"/>
                  <a:pt x="65" y="12"/>
                  <a:pt x="65" y="11"/>
                </a:cubicBezTo>
                <a:cubicBezTo>
                  <a:pt x="65" y="5"/>
                  <a:pt x="60" y="0"/>
                  <a:pt x="55" y="0"/>
                </a:cubicBezTo>
                <a:cubicBezTo>
                  <a:pt x="49" y="0"/>
                  <a:pt x="44" y="5"/>
                  <a:pt x="44" y="10"/>
                </a:cubicBezTo>
                <a:cubicBezTo>
                  <a:pt x="19" y="17"/>
                  <a:pt x="19" y="17"/>
                  <a:pt x="19" y="17"/>
                </a:cubicBezTo>
                <a:cubicBezTo>
                  <a:pt x="17" y="14"/>
                  <a:pt x="14" y="12"/>
                  <a:pt x="10" y="12"/>
                </a:cubicBezTo>
                <a:cubicBezTo>
                  <a:pt x="5" y="12"/>
                  <a:pt x="0" y="17"/>
                  <a:pt x="0" y="23"/>
                </a:cubicBezTo>
                <a:cubicBezTo>
                  <a:pt x="0" y="27"/>
                  <a:pt x="3" y="31"/>
                  <a:pt x="7" y="33"/>
                </a:cubicBezTo>
                <a:cubicBezTo>
                  <a:pt x="7" y="61"/>
                  <a:pt x="7" y="61"/>
                  <a:pt x="7" y="61"/>
                </a:cubicBezTo>
                <a:cubicBezTo>
                  <a:pt x="3" y="63"/>
                  <a:pt x="0" y="67"/>
                  <a:pt x="0" y="71"/>
                </a:cubicBezTo>
                <a:cubicBezTo>
                  <a:pt x="0" y="77"/>
                  <a:pt x="5" y="82"/>
                  <a:pt x="10" y="82"/>
                </a:cubicBezTo>
                <a:cubicBezTo>
                  <a:pt x="11" y="82"/>
                  <a:pt x="11" y="82"/>
                  <a:pt x="11" y="82"/>
                </a:cubicBezTo>
                <a:cubicBezTo>
                  <a:pt x="21" y="102"/>
                  <a:pt x="21" y="102"/>
                  <a:pt x="21" y="102"/>
                </a:cubicBezTo>
                <a:cubicBezTo>
                  <a:pt x="19" y="104"/>
                  <a:pt x="17" y="107"/>
                  <a:pt x="17" y="110"/>
                </a:cubicBezTo>
                <a:cubicBezTo>
                  <a:pt x="17" y="115"/>
                  <a:pt x="22" y="120"/>
                  <a:pt x="28" y="120"/>
                </a:cubicBezTo>
                <a:cubicBezTo>
                  <a:pt x="34" y="120"/>
                  <a:pt x="38" y="115"/>
                  <a:pt x="38" y="110"/>
                </a:cubicBezTo>
                <a:cubicBezTo>
                  <a:pt x="38" y="109"/>
                  <a:pt x="38" y="108"/>
                  <a:pt x="38" y="107"/>
                </a:cubicBezTo>
                <a:cubicBezTo>
                  <a:pt x="48" y="101"/>
                  <a:pt x="48" y="101"/>
                  <a:pt x="48" y="101"/>
                </a:cubicBezTo>
                <a:cubicBezTo>
                  <a:pt x="50" y="102"/>
                  <a:pt x="52" y="103"/>
                  <a:pt x="55" y="103"/>
                </a:cubicBezTo>
                <a:cubicBezTo>
                  <a:pt x="58" y="103"/>
                  <a:pt x="61" y="101"/>
                  <a:pt x="63" y="99"/>
                </a:cubicBezTo>
                <a:cubicBezTo>
                  <a:pt x="87" y="107"/>
                  <a:pt x="87" y="107"/>
                  <a:pt x="87" y="107"/>
                </a:cubicBezTo>
                <a:cubicBezTo>
                  <a:pt x="87" y="108"/>
                  <a:pt x="86" y="109"/>
                  <a:pt x="86" y="110"/>
                </a:cubicBezTo>
                <a:cubicBezTo>
                  <a:pt x="86" y="115"/>
                  <a:pt x="91" y="120"/>
                  <a:pt x="97" y="120"/>
                </a:cubicBezTo>
                <a:cubicBezTo>
                  <a:pt x="103" y="120"/>
                  <a:pt x="107" y="115"/>
                  <a:pt x="107" y="110"/>
                </a:cubicBezTo>
                <a:cubicBezTo>
                  <a:pt x="107" y="105"/>
                  <a:pt x="105" y="101"/>
                  <a:pt x="101" y="100"/>
                </a:cubicBezTo>
                <a:close/>
                <a:moveTo>
                  <a:pt x="100" y="44"/>
                </a:moveTo>
                <a:cubicBezTo>
                  <a:pt x="100" y="46"/>
                  <a:pt x="99" y="47"/>
                  <a:pt x="97" y="47"/>
                </a:cubicBezTo>
                <a:cubicBezTo>
                  <a:pt x="95" y="47"/>
                  <a:pt x="93" y="46"/>
                  <a:pt x="93" y="44"/>
                </a:cubicBezTo>
                <a:cubicBezTo>
                  <a:pt x="93" y="42"/>
                  <a:pt x="95" y="40"/>
                  <a:pt x="97" y="40"/>
                </a:cubicBezTo>
                <a:cubicBezTo>
                  <a:pt x="99" y="40"/>
                  <a:pt x="100" y="42"/>
                  <a:pt x="100" y="44"/>
                </a:cubicBezTo>
                <a:close/>
                <a:moveTo>
                  <a:pt x="63" y="50"/>
                </a:moveTo>
                <a:cubicBezTo>
                  <a:pt x="62" y="48"/>
                  <a:pt x="60" y="47"/>
                  <a:pt x="58" y="46"/>
                </a:cubicBezTo>
                <a:cubicBezTo>
                  <a:pt x="58" y="21"/>
                  <a:pt x="58" y="21"/>
                  <a:pt x="58" y="21"/>
                </a:cubicBezTo>
                <a:cubicBezTo>
                  <a:pt x="59" y="20"/>
                  <a:pt x="60" y="20"/>
                  <a:pt x="60" y="20"/>
                </a:cubicBezTo>
                <a:cubicBezTo>
                  <a:pt x="87" y="40"/>
                  <a:pt x="87" y="40"/>
                  <a:pt x="87" y="40"/>
                </a:cubicBezTo>
                <a:cubicBezTo>
                  <a:pt x="87" y="41"/>
                  <a:pt x="86" y="42"/>
                  <a:pt x="86" y="43"/>
                </a:cubicBezTo>
                <a:lnTo>
                  <a:pt x="63" y="50"/>
                </a:lnTo>
                <a:close/>
                <a:moveTo>
                  <a:pt x="44" y="56"/>
                </a:moveTo>
                <a:cubicBezTo>
                  <a:pt x="18" y="64"/>
                  <a:pt x="18" y="64"/>
                  <a:pt x="18" y="64"/>
                </a:cubicBezTo>
                <a:cubicBezTo>
                  <a:pt x="17" y="63"/>
                  <a:pt x="16" y="62"/>
                  <a:pt x="14" y="61"/>
                </a:cubicBezTo>
                <a:cubicBezTo>
                  <a:pt x="14" y="33"/>
                  <a:pt x="14" y="33"/>
                  <a:pt x="14" y="33"/>
                </a:cubicBezTo>
                <a:cubicBezTo>
                  <a:pt x="18" y="31"/>
                  <a:pt x="21" y="28"/>
                  <a:pt x="21" y="24"/>
                </a:cubicBezTo>
                <a:cubicBezTo>
                  <a:pt x="46" y="17"/>
                  <a:pt x="46" y="17"/>
                  <a:pt x="46" y="17"/>
                </a:cubicBezTo>
                <a:cubicBezTo>
                  <a:pt x="47" y="19"/>
                  <a:pt x="49" y="20"/>
                  <a:pt x="51" y="21"/>
                </a:cubicBezTo>
                <a:cubicBezTo>
                  <a:pt x="51" y="46"/>
                  <a:pt x="51" y="46"/>
                  <a:pt x="51" y="46"/>
                </a:cubicBezTo>
                <a:cubicBezTo>
                  <a:pt x="47" y="48"/>
                  <a:pt x="44" y="51"/>
                  <a:pt x="44" y="56"/>
                </a:cubicBezTo>
                <a:close/>
                <a:moveTo>
                  <a:pt x="55" y="60"/>
                </a:moveTo>
                <a:cubicBezTo>
                  <a:pt x="53" y="60"/>
                  <a:pt x="51" y="58"/>
                  <a:pt x="51" y="56"/>
                </a:cubicBezTo>
                <a:cubicBezTo>
                  <a:pt x="51" y="54"/>
                  <a:pt x="53" y="53"/>
                  <a:pt x="55" y="53"/>
                </a:cubicBezTo>
                <a:cubicBezTo>
                  <a:pt x="57" y="53"/>
                  <a:pt x="58" y="54"/>
                  <a:pt x="58" y="56"/>
                </a:cubicBezTo>
                <a:cubicBezTo>
                  <a:pt x="58" y="58"/>
                  <a:pt x="57" y="60"/>
                  <a:pt x="55" y="60"/>
                </a:cubicBezTo>
                <a:close/>
                <a:moveTo>
                  <a:pt x="55" y="7"/>
                </a:moveTo>
                <a:cubicBezTo>
                  <a:pt x="57" y="7"/>
                  <a:pt x="58" y="9"/>
                  <a:pt x="58" y="11"/>
                </a:cubicBezTo>
                <a:cubicBezTo>
                  <a:pt x="58" y="13"/>
                  <a:pt x="57" y="14"/>
                  <a:pt x="55" y="14"/>
                </a:cubicBezTo>
                <a:cubicBezTo>
                  <a:pt x="53" y="14"/>
                  <a:pt x="51" y="13"/>
                  <a:pt x="51" y="11"/>
                </a:cubicBezTo>
                <a:cubicBezTo>
                  <a:pt x="51" y="9"/>
                  <a:pt x="53" y="7"/>
                  <a:pt x="55" y="7"/>
                </a:cubicBezTo>
                <a:close/>
                <a:moveTo>
                  <a:pt x="10" y="19"/>
                </a:moveTo>
                <a:cubicBezTo>
                  <a:pt x="12" y="19"/>
                  <a:pt x="14" y="21"/>
                  <a:pt x="14" y="23"/>
                </a:cubicBezTo>
                <a:cubicBezTo>
                  <a:pt x="14" y="25"/>
                  <a:pt x="12" y="26"/>
                  <a:pt x="10" y="26"/>
                </a:cubicBezTo>
                <a:cubicBezTo>
                  <a:pt x="8" y="26"/>
                  <a:pt x="7" y="25"/>
                  <a:pt x="7" y="23"/>
                </a:cubicBezTo>
                <a:cubicBezTo>
                  <a:pt x="7" y="21"/>
                  <a:pt x="8" y="19"/>
                  <a:pt x="10" y="19"/>
                </a:cubicBezTo>
                <a:close/>
                <a:moveTo>
                  <a:pt x="7" y="71"/>
                </a:moveTo>
                <a:cubicBezTo>
                  <a:pt x="7" y="69"/>
                  <a:pt x="8" y="68"/>
                  <a:pt x="10" y="68"/>
                </a:cubicBezTo>
                <a:cubicBezTo>
                  <a:pt x="12" y="68"/>
                  <a:pt x="14" y="69"/>
                  <a:pt x="14" y="71"/>
                </a:cubicBezTo>
                <a:cubicBezTo>
                  <a:pt x="14" y="73"/>
                  <a:pt x="12" y="75"/>
                  <a:pt x="10" y="75"/>
                </a:cubicBezTo>
                <a:cubicBezTo>
                  <a:pt x="8" y="75"/>
                  <a:pt x="7" y="73"/>
                  <a:pt x="7" y="71"/>
                </a:cubicBezTo>
                <a:close/>
                <a:moveTo>
                  <a:pt x="18" y="79"/>
                </a:moveTo>
                <a:cubicBezTo>
                  <a:pt x="20" y="77"/>
                  <a:pt x="21" y="74"/>
                  <a:pt x="21" y="71"/>
                </a:cubicBezTo>
                <a:cubicBezTo>
                  <a:pt x="21" y="71"/>
                  <a:pt x="21" y="71"/>
                  <a:pt x="21" y="71"/>
                </a:cubicBezTo>
                <a:cubicBezTo>
                  <a:pt x="46" y="62"/>
                  <a:pt x="46" y="62"/>
                  <a:pt x="46" y="62"/>
                </a:cubicBezTo>
                <a:cubicBezTo>
                  <a:pt x="47" y="64"/>
                  <a:pt x="49" y="65"/>
                  <a:pt x="51" y="66"/>
                </a:cubicBezTo>
                <a:cubicBezTo>
                  <a:pt x="51" y="82"/>
                  <a:pt x="51" y="82"/>
                  <a:pt x="51" y="82"/>
                </a:cubicBezTo>
                <a:cubicBezTo>
                  <a:pt x="47" y="84"/>
                  <a:pt x="44" y="88"/>
                  <a:pt x="44" y="92"/>
                </a:cubicBezTo>
                <a:cubicBezTo>
                  <a:pt x="44" y="93"/>
                  <a:pt x="44" y="94"/>
                  <a:pt x="44" y="95"/>
                </a:cubicBezTo>
                <a:cubicBezTo>
                  <a:pt x="34" y="101"/>
                  <a:pt x="34" y="101"/>
                  <a:pt x="34" y="101"/>
                </a:cubicBezTo>
                <a:cubicBezTo>
                  <a:pt x="33" y="100"/>
                  <a:pt x="30" y="99"/>
                  <a:pt x="28" y="99"/>
                </a:cubicBezTo>
                <a:cubicBezTo>
                  <a:pt x="28" y="99"/>
                  <a:pt x="27" y="99"/>
                  <a:pt x="27" y="99"/>
                </a:cubicBezTo>
                <a:lnTo>
                  <a:pt x="18" y="79"/>
                </a:lnTo>
                <a:close/>
                <a:moveTo>
                  <a:pt x="28" y="113"/>
                </a:moveTo>
                <a:cubicBezTo>
                  <a:pt x="26" y="113"/>
                  <a:pt x="24" y="111"/>
                  <a:pt x="24" y="110"/>
                </a:cubicBezTo>
                <a:cubicBezTo>
                  <a:pt x="24" y="108"/>
                  <a:pt x="26" y="106"/>
                  <a:pt x="28" y="106"/>
                </a:cubicBezTo>
                <a:cubicBezTo>
                  <a:pt x="30" y="106"/>
                  <a:pt x="31" y="108"/>
                  <a:pt x="31" y="110"/>
                </a:cubicBezTo>
                <a:cubicBezTo>
                  <a:pt x="31" y="111"/>
                  <a:pt x="30" y="113"/>
                  <a:pt x="28" y="113"/>
                </a:cubicBezTo>
                <a:close/>
                <a:moveTo>
                  <a:pt x="55" y="96"/>
                </a:moveTo>
                <a:cubicBezTo>
                  <a:pt x="53" y="96"/>
                  <a:pt x="51" y="94"/>
                  <a:pt x="51" y="92"/>
                </a:cubicBezTo>
                <a:cubicBezTo>
                  <a:pt x="51" y="90"/>
                  <a:pt x="53" y="89"/>
                  <a:pt x="55" y="89"/>
                </a:cubicBezTo>
                <a:cubicBezTo>
                  <a:pt x="57" y="89"/>
                  <a:pt x="58" y="90"/>
                  <a:pt x="58" y="92"/>
                </a:cubicBezTo>
                <a:cubicBezTo>
                  <a:pt x="58" y="94"/>
                  <a:pt x="57" y="96"/>
                  <a:pt x="55" y="96"/>
                </a:cubicBezTo>
                <a:close/>
                <a:moveTo>
                  <a:pt x="58" y="82"/>
                </a:moveTo>
                <a:cubicBezTo>
                  <a:pt x="58" y="66"/>
                  <a:pt x="58" y="66"/>
                  <a:pt x="58" y="66"/>
                </a:cubicBezTo>
                <a:cubicBezTo>
                  <a:pt x="62" y="65"/>
                  <a:pt x="65" y="61"/>
                  <a:pt x="65" y="57"/>
                </a:cubicBezTo>
                <a:cubicBezTo>
                  <a:pt x="88" y="50"/>
                  <a:pt x="88" y="50"/>
                  <a:pt x="88" y="50"/>
                </a:cubicBezTo>
                <a:cubicBezTo>
                  <a:pt x="90" y="52"/>
                  <a:pt x="91" y="53"/>
                  <a:pt x="94" y="54"/>
                </a:cubicBezTo>
                <a:cubicBezTo>
                  <a:pt x="94" y="100"/>
                  <a:pt x="94" y="100"/>
                  <a:pt x="94" y="100"/>
                </a:cubicBezTo>
                <a:cubicBezTo>
                  <a:pt x="92" y="100"/>
                  <a:pt x="91" y="100"/>
                  <a:pt x="91" y="101"/>
                </a:cubicBezTo>
                <a:cubicBezTo>
                  <a:pt x="65" y="92"/>
                  <a:pt x="65" y="92"/>
                  <a:pt x="65" y="92"/>
                </a:cubicBezTo>
                <a:cubicBezTo>
                  <a:pt x="65" y="88"/>
                  <a:pt x="62" y="84"/>
                  <a:pt x="58" y="82"/>
                </a:cubicBezTo>
                <a:close/>
                <a:moveTo>
                  <a:pt x="97" y="113"/>
                </a:moveTo>
                <a:cubicBezTo>
                  <a:pt x="95" y="113"/>
                  <a:pt x="93" y="111"/>
                  <a:pt x="93" y="110"/>
                </a:cubicBezTo>
                <a:cubicBezTo>
                  <a:pt x="93" y="108"/>
                  <a:pt x="95" y="106"/>
                  <a:pt x="97" y="106"/>
                </a:cubicBezTo>
                <a:cubicBezTo>
                  <a:pt x="99" y="106"/>
                  <a:pt x="100" y="108"/>
                  <a:pt x="100" y="110"/>
                </a:cubicBezTo>
                <a:cubicBezTo>
                  <a:pt x="100" y="111"/>
                  <a:pt x="99" y="113"/>
                  <a:pt x="97" y="113"/>
                </a:cubicBezTo>
                <a:close/>
                <a:moveTo>
                  <a:pt x="97" y="113"/>
                </a:moveTo>
                <a:cubicBezTo>
                  <a:pt x="97" y="113"/>
                  <a:pt x="97" y="113"/>
                  <a:pt x="97" y="11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81"/>
          <p:cNvSpPr/>
          <p:nvPr/>
        </p:nvSpPr>
        <p:spPr>
          <a:xfrm>
            <a:off x="2514186" y="1652200"/>
            <a:ext cx="330180" cy="331345"/>
          </a:xfrm>
          <a:custGeom>
            <a:avLst/>
            <a:gdLst/>
            <a:ahLst/>
            <a:cxnLst/>
            <a:rect l="l" t="t" r="r" b="b"/>
            <a:pathLst>
              <a:path w="120" h="120" extrusionOk="0">
                <a:moveTo>
                  <a:pt x="110" y="99"/>
                </a:moveTo>
                <a:cubicBezTo>
                  <a:pt x="109" y="99"/>
                  <a:pt x="109" y="99"/>
                  <a:pt x="109" y="99"/>
                </a:cubicBezTo>
                <a:cubicBezTo>
                  <a:pt x="99" y="88"/>
                  <a:pt x="99" y="88"/>
                  <a:pt x="99" y="88"/>
                </a:cubicBezTo>
                <a:cubicBezTo>
                  <a:pt x="102" y="86"/>
                  <a:pt x="104" y="83"/>
                  <a:pt x="104" y="80"/>
                </a:cubicBezTo>
                <a:cubicBezTo>
                  <a:pt x="104" y="74"/>
                  <a:pt x="99" y="69"/>
                  <a:pt x="93" y="69"/>
                </a:cubicBezTo>
                <a:cubicBezTo>
                  <a:pt x="93" y="69"/>
                  <a:pt x="92" y="69"/>
                  <a:pt x="92" y="69"/>
                </a:cubicBezTo>
                <a:cubicBezTo>
                  <a:pt x="87" y="58"/>
                  <a:pt x="87" y="58"/>
                  <a:pt x="87" y="58"/>
                </a:cubicBezTo>
                <a:cubicBezTo>
                  <a:pt x="89" y="56"/>
                  <a:pt x="90" y="54"/>
                  <a:pt x="90" y="51"/>
                </a:cubicBezTo>
                <a:cubicBezTo>
                  <a:pt x="90" y="45"/>
                  <a:pt x="85" y="40"/>
                  <a:pt x="79" y="40"/>
                </a:cubicBezTo>
                <a:cubicBezTo>
                  <a:pt x="79" y="40"/>
                  <a:pt x="79" y="40"/>
                  <a:pt x="78" y="40"/>
                </a:cubicBezTo>
                <a:cubicBezTo>
                  <a:pt x="70" y="23"/>
                  <a:pt x="70" y="23"/>
                  <a:pt x="70" y="23"/>
                </a:cubicBezTo>
                <a:cubicBezTo>
                  <a:pt x="100" y="47"/>
                  <a:pt x="100" y="47"/>
                  <a:pt x="100" y="47"/>
                </a:cubicBezTo>
                <a:cubicBezTo>
                  <a:pt x="99" y="48"/>
                  <a:pt x="99" y="50"/>
                  <a:pt x="99" y="51"/>
                </a:cubicBezTo>
                <a:cubicBezTo>
                  <a:pt x="99" y="57"/>
                  <a:pt x="104" y="61"/>
                  <a:pt x="110" y="61"/>
                </a:cubicBezTo>
                <a:cubicBezTo>
                  <a:pt x="115" y="61"/>
                  <a:pt x="120" y="57"/>
                  <a:pt x="120" y="51"/>
                </a:cubicBezTo>
                <a:cubicBezTo>
                  <a:pt x="120" y="45"/>
                  <a:pt x="115" y="40"/>
                  <a:pt x="110" y="40"/>
                </a:cubicBezTo>
                <a:cubicBezTo>
                  <a:pt x="108" y="40"/>
                  <a:pt x="106" y="41"/>
                  <a:pt x="104" y="42"/>
                </a:cubicBezTo>
                <a:cubicBezTo>
                  <a:pt x="70" y="14"/>
                  <a:pt x="70" y="14"/>
                  <a:pt x="70" y="14"/>
                </a:cubicBezTo>
                <a:cubicBezTo>
                  <a:pt x="71" y="13"/>
                  <a:pt x="71" y="12"/>
                  <a:pt x="71" y="11"/>
                </a:cubicBezTo>
                <a:cubicBezTo>
                  <a:pt x="71" y="5"/>
                  <a:pt x="66" y="0"/>
                  <a:pt x="60" y="0"/>
                </a:cubicBezTo>
                <a:cubicBezTo>
                  <a:pt x="54" y="0"/>
                  <a:pt x="50" y="5"/>
                  <a:pt x="50" y="11"/>
                </a:cubicBezTo>
                <a:cubicBezTo>
                  <a:pt x="50" y="12"/>
                  <a:pt x="50" y="13"/>
                  <a:pt x="50" y="14"/>
                </a:cubicBezTo>
                <a:cubicBezTo>
                  <a:pt x="16" y="42"/>
                  <a:pt x="16" y="42"/>
                  <a:pt x="16" y="42"/>
                </a:cubicBezTo>
                <a:cubicBezTo>
                  <a:pt x="15" y="41"/>
                  <a:pt x="13" y="40"/>
                  <a:pt x="11" y="40"/>
                </a:cubicBezTo>
                <a:cubicBezTo>
                  <a:pt x="5" y="40"/>
                  <a:pt x="0" y="45"/>
                  <a:pt x="0" y="51"/>
                </a:cubicBezTo>
                <a:cubicBezTo>
                  <a:pt x="0" y="57"/>
                  <a:pt x="5" y="61"/>
                  <a:pt x="11" y="61"/>
                </a:cubicBezTo>
                <a:cubicBezTo>
                  <a:pt x="17" y="61"/>
                  <a:pt x="21" y="57"/>
                  <a:pt x="21" y="51"/>
                </a:cubicBezTo>
                <a:cubicBezTo>
                  <a:pt x="21" y="50"/>
                  <a:pt x="21" y="48"/>
                  <a:pt x="21" y="47"/>
                </a:cubicBezTo>
                <a:cubicBezTo>
                  <a:pt x="50" y="23"/>
                  <a:pt x="50" y="23"/>
                  <a:pt x="50" y="23"/>
                </a:cubicBezTo>
                <a:cubicBezTo>
                  <a:pt x="42" y="40"/>
                  <a:pt x="42" y="40"/>
                  <a:pt x="42" y="40"/>
                </a:cubicBezTo>
                <a:cubicBezTo>
                  <a:pt x="42" y="40"/>
                  <a:pt x="42" y="40"/>
                  <a:pt x="41" y="40"/>
                </a:cubicBezTo>
                <a:cubicBezTo>
                  <a:pt x="36" y="40"/>
                  <a:pt x="31" y="45"/>
                  <a:pt x="31" y="51"/>
                </a:cubicBezTo>
                <a:cubicBezTo>
                  <a:pt x="31" y="54"/>
                  <a:pt x="32" y="56"/>
                  <a:pt x="34" y="58"/>
                </a:cubicBezTo>
                <a:cubicBezTo>
                  <a:pt x="28" y="69"/>
                  <a:pt x="28" y="69"/>
                  <a:pt x="28" y="69"/>
                </a:cubicBezTo>
                <a:cubicBezTo>
                  <a:pt x="28" y="69"/>
                  <a:pt x="28" y="69"/>
                  <a:pt x="27" y="69"/>
                </a:cubicBezTo>
                <a:cubicBezTo>
                  <a:pt x="22" y="69"/>
                  <a:pt x="17" y="74"/>
                  <a:pt x="17" y="80"/>
                </a:cubicBezTo>
                <a:cubicBezTo>
                  <a:pt x="17" y="83"/>
                  <a:pt x="19" y="86"/>
                  <a:pt x="21" y="88"/>
                </a:cubicBezTo>
                <a:cubicBezTo>
                  <a:pt x="12" y="99"/>
                  <a:pt x="12" y="99"/>
                  <a:pt x="12" y="99"/>
                </a:cubicBezTo>
                <a:cubicBezTo>
                  <a:pt x="12" y="99"/>
                  <a:pt x="11" y="99"/>
                  <a:pt x="11" y="99"/>
                </a:cubicBezTo>
                <a:cubicBezTo>
                  <a:pt x="5" y="99"/>
                  <a:pt x="0" y="104"/>
                  <a:pt x="0" y="110"/>
                </a:cubicBezTo>
                <a:cubicBezTo>
                  <a:pt x="0" y="115"/>
                  <a:pt x="5" y="120"/>
                  <a:pt x="11" y="120"/>
                </a:cubicBezTo>
                <a:cubicBezTo>
                  <a:pt x="17" y="120"/>
                  <a:pt x="21" y="115"/>
                  <a:pt x="21" y="110"/>
                </a:cubicBezTo>
                <a:cubicBezTo>
                  <a:pt x="21" y="107"/>
                  <a:pt x="20" y="104"/>
                  <a:pt x="19" y="102"/>
                </a:cubicBezTo>
                <a:cubicBezTo>
                  <a:pt x="27" y="92"/>
                  <a:pt x="27" y="92"/>
                  <a:pt x="27" y="92"/>
                </a:cubicBezTo>
                <a:cubicBezTo>
                  <a:pt x="36" y="102"/>
                  <a:pt x="36" y="102"/>
                  <a:pt x="36" y="102"/>
                </a:cubicBezTo>
                <a:cubicBezTo>
                  <a:pt x="34" y="104"/>
                  <a:pt x="33" y="107"/>
                  <a:pt x="33" y="110"/>
                </a:cubicBezTo>
                <a:cubicBezTo>
                  <a:pt x="33" y="115"/>
                  <a:pt x="38" y="120"/>
                  <a:pt x="44" y="120"/>
                </a:cubicBezTo>
                <a:cubicBezTo>
                  <a:pt x="50" y="120"/>
                  <a:pt x="54" y="115"/>
                  <a:pt x="54" y="110"/>
                </a:cubicBezTo>
                <a:cubicBezTo>
                  <a:pt x="54" y="104"/>
                  <a:pt x="50" y="99"/>
                  <a:pt x="44" y="99"/>
                </a:cubicBezTo>
                <a:cubicBezTo>
                  <a:pt x="43" y="99"/>
                  <a:pt x="43" y="99"/>
                  <a:pt x="43" y="99"/>
                </a:cubicBezTo>
                <a:cubicBezTo>
                  <a:pt x="34" y="88"/>
                  <a:pt x="34" y="88"/>
                  <a:pt x="34" y="88"/>
                </a:cubicBezTo>
                <a:cubicBezTo>
                  <a:pt x="36" y="86"/>
                  <a:pt x="38" y="83"/>
                  <a:pt x="38" y="80"/>
                </a:cubicBezTo>
                <a:cubicBezTo>
                  <a:pt x="38" y="77"/>
                  <a:pt x="37" y="74"/>
                  <a:pt x="35" y="72"/>
                </a:cubicBezTo>
                <a:cubicBezTo>
                  <a:pt x="40" y="61"/>
                  <a:pt x="40" y="61"/>
                  <a:pt x="40" y="61"/>
                </a:cubicBezTo>
                <a:cubicBezTo>
                  <a:pt x="41" y="61"/>
                  <a:pt x="41" y="61"/>
                  <a:pt x="41" y="61"/>
                </a:cubicBezTo>
                <a:cubicBezTo>
                  <a:pt x="47" y="61"/>
                  <a:pt x="52" y="57"/>
                  <a:pt x="52" y="51"/>
                </a:cubicBezTo>
                <a:cubicBezTo>
                  <a:pt x="52" y="48"/>
                  <a:pt x="51" y="45"/>
                  <a:pt x="49" y="43"/>
                </a:cubicBezTo>
                <a:cubicBezTo>
                  <a:pt x="59" y="21"/>
                  <a:pt x="59" y="21"/>
                  <a:pt x="59" y="21"/>
                </a:cubicBezTo>
                <a:cubicBezTo>
                  <a:pt x="60" y="21"/>
                  <a:pt x="60" y="21"/>
                  <a:pt x="60" y="21"/>
                </a:cubicBezTo>
                <a:cubicBezTo>
                  <a:pt x="61" y="21"/>
                  <a:pt x="61" y="21"/>
                  <a:pt x="61" y="21"/>
                </a:cubicBezTo>
                <a:cubicBezTo>
                  <a:pt x="72" y="43"/>
                  <a:pt x="72" y="43"/>
                  <a:pt x="72" y="43"/>
                </a:cubicBezTo>
                <a:cubicBezTo>
                  <a:pt x="70" y="45"/>
                  <a:pt x="69" y="48"/>
                  <a:pt x="69" y="51"/>
                </a:cubicBezTo>
                <a:cubicBezTo>
                  <a:pt x="69" y="57"/>
                  <a:pt x="73" y="61"/>
                  <a:pt x="79" y="61"/>
                </a:cubicBezTo>
                <a:cubicBezTo>
                  <a:pt x="80" y="61"/>
                  <a:pt x="80" y="61"/>
                  <a:pt x="81" y="61"/>
                </a:cubicBezTo>
                <a:cubicBezTo>
                  <a:pt x="86" y="72"/>
                  <a:pt x="86" y="72"/>
                  <a:pt x="86" y="72"/>
                </a:cubicBezTo>
                <a:cubicBezTo>
                  <a:pt x="84" y="74"/>
                  <a:pt x="83" y="77"/>
                  <a:pt x="83" y="80"/>
                </a:cubicBezTo>
                <a:cubicBezTo>
                  <a:pt x="83" y="83"/>
                  <a:pt x="84" y="86"/>
                  <a:pt x="87" y="88"/>
                </a:cubicBezTo>
                <a:cubicBezTo>
                  <a:pt x="78" y="99"/>
                  <a:pt x="78" y="99"/>
                  <a:pt x="78" y="99"/>
                </a:cubicBezTo>
                <a:cubicBezTo>
                  <a:pt x="78" y="99"/>
                  <a:pt x="77" y="99"/>
                  <a:pt x="77" y="99"/>
                </a:cubicBezTo>
                <a:cubicBezTo>
                  <a:pt x="71" y="99"/>
                  <a:pt x="66" y="104"/>
                  <a:pt x="66" y="110"/>
                </a:cubicBezTo>
                <a:cubicBezTo>
                  <a:pt x="66" y="115"/>
                  <a:pt x="71" y="120"/>
                  <a:pt x="77" y="120"/>
                </a:cubicBezTo>
                <a:cubicBezTo>
                  <a:pt x="83" y="120"/>
                  <a:pt x="87" y="115"/>
                  <a:pt x="87" y="110"/>
                </a:cubicBezTo>
                <a:cubicBezTo>
                  <a:pt x="87" y="107"/>
                  <a:pt x="86" y="104"/>
                  <a:pt x="84" y="102"/>
                </a:cubicBezTo>
                <a:cubicBezTo>
                  <a:pt x="93" y="92"/>
                  <a:pt x="93" y="92"/>
                  <a:pt x="93" y="92"/>
                </a:cubicBezTo>
                <a:cubicBezTo>
                  <a:pt x="102" y="102"/>
                  <a:pt x="102" y="102"/>
                  <a:pt x="102" y="102"/>
                </a:cubicBezTo>
                <a:cubicBezTo>
                  <a:pt x="100" y="104"/>
                  <a:pt x="99" y="107"/>
                  <a:pt x="99" y="110"/>
                </a:cubicBezTo>
                <a:cubicBezTo>
                  <a:pt x="99" y="115"/>
                  <a:pt x="104" y="120"/>
                  <a:pt x="110" y="120"/>
                </a:cubicBezTo>
                <a:cubicBezTo>
                  <a:pt x="116" y="120"/>
                  <a:pt x="120" y="115"/>
                  <a:pt x="120" y="110"/>
                </a:cubicBezTo>
                <a:cubicBezTo>
                  <a:pt x="120" y="104"/>
                  <a:pt x="116" y="99"/>
                  <a:pt x="110" y="99"/>
                </a:cubicBezTo>
                <a:close/>
                <a:moveTo>
                  <a:pt x="27" y="76"/>
                </a:moveTo>
                <a:cubicBezTo>
                  <a:pt x="29" y="76"/>
                  <a:pt x="31" y="78"/>
                  <a:pt x="31" y="80"/>
                </a:cubicBezTo>
                <a:cubicBezTo>
                  <a:pt x="31" y="82"/>
                  <a:pt x="29" y="83"/>
                  <a:pt x="27" y="83"/>
                </a:cubicBezTo>
                <a:cubicBezTo>
                  <a:pt x="25" y="83"/>
                  <a:pt x="24" y="82"/>
                  <a:pt x="24" y="80"/>
                </a:cubicBezTo>
                <a:cubicBezTo>
                  <a:pt x="24" y="78"/>
                  <a:pt x="25" y="76"/>
                  <a:pt x="27" y="76"/>
                </a:cubicBezTo>
                <a:close/>
                <a:moveTo>
                  <a:pt x="11" y="113"/>
                </a:moveTo>
                <a:cubicBezTo>
                  <a:pt x="9" y="113"/>
                  <a:pt x="7" y="111"/>
                  <a:pt x="7" y="110"/>
                </a:cubicBezTo>
                <a:cubicBezTo>
                  <a:pt x="7" y="108"/>
                  <a:pt x="9" y="106"/>
                  <a:pt x="11" y="106"/>
                </a:cubicBezTo>
                <a:cubicBezTo>
                  <a:pt x="13" y="106"/>
                  <a:pt x="14" y="108"/>
                  <a:pt x="14" y="110"/>
                </a:cubicBezTo>
                <a:cubicBezTo>
                  <a:pt x="14" y="111"/>
                  <a:pt x="13" y="113"/>
                  <a:pt x="11" y="113"/>
                </a:cubicBezTo>
                <a:close/>
                <a:moveTo>
                  <a:pt x="47" y="110"/>
                </a:moveTo>
                <a:cubicBezTo>
                  <a:pt x="47" y="111"/>
                  <a:pt x="46" y="113"/>
                  <a:pt x="44" y="113"/>
                </a:cubicBezTo>
                <a:cubicBezTo>
                  <a:pt x="42" y="113"/>
                  <a:pt x="40" y="111"/>
                  <a:pt x="40" y="110"/>
                </a:cubicBezTo>
                <a:cubicBezTo>
                  <a:pt x="40" y="108"/>
                  <a:pt x="42" y="106"/>
                  <a:pt x="44" y="106"/>
                </a:cubicBezTo>
                <a:cubicBezTo>
                  <a:pt x="46" y="106"/>
                  <a:pt x="47" y="108"/>
                  <a:pt x="47" y="110"/>
                </a:cubicBezTo>
                <a:close/>
                <a:moveTo>
                  <a:pt x="41" y="54"/>
                </a:moveTo>
                <a:cubicBezTo>
                  <a:pt x="40" y="54"/>
                  <a:pt x="38" y="53"/>
                  <a:pt x="38" y="51"/>
                </a:cubicBezTo>
                <a:cubicBezTo>
                  <a:pt x="38" y="49"/>
                  <a:pt x="40" y="47"/>
                  <a:pt x="41" y="47"/>
                </a:cubicBezTo>
                <a:cubicBezTo>
                  <a:pt x="43" y="47"/>
                  <a:pt x="45" y="49"/>
                  <a:pt x="45" y="51"/>
                </a:cubicBezTo>
                <a:cubicBezTo>
                  <a:pt x="45" y="53"/>
                  <a:pt x="43" y="54"/>
                  <a:pt x="41" y="54"/>
                </a:cubicBezTo>
                <a:close/>
                <a:moveTo>
                  <a:pt x="113" y="51"/>
                </a:moveTo>
                <a:cubicBezTo>
                  <a:pt x="113" y="53"/>
                  <a:pt x="112" y="54"/>
                  <a:pt x="110" y="54"/>
                </a:cubicBezTo>
                <a:cubicBezTo>
                  <a:pt x="108" y="54"/>
                  <a:pt x="106" y="53"/>
                  <a:pt x="106" y="51"/>
                </a:cubicBezTo>
                <a:cubicBezTo>
                  <a:pt x="106" y="49"/>
                  <a:pt x="108" y="47"/>
                  <a:pt x="110" y="47"/>
                </a:cubicBezTo>
                <a:cubicBezTo>
                  <a:pt x="112" y="47"/>
                  <a:pt x="113" y="49"/>
                  <a:pt x="113" y="51"/>
                </a:cubicBezTo>
                <a:close/>
                <a:moveTo>
                  <a:pt x="60" y="7"/>
                </a:moveTo>
                <a:cubicBezTo>
                  <a:pt x="62" y="7"/>
                  <a:pt x="64" y="9"/>
                  <a:pt x="64" y="11"/>
                </a:cubicBezTo>
                <a:cubicBezTo>
                  <a:pt x="64" y="13"/>
                  <a:pt x="62" y="14"/>
                  <a:pt x="60" y="14"/>
                </a:cubicBezTo>
                <a:cubicBezTo>
                  <a:pt x="58" y="14"/>
                  <a:pt x="57" y="13"/>
                  <a:pt x="57" y="11"/>
                </a:cubicBezTo>
                <a:cubicBezTo>
                  <a:pt x="57" y="9"/>
                  <a:pt x="58" y="7"/>
                  <a:pt x="60" y="7"/>
                </a:cubicBezTo>
                <a:close/>
                <a:moveTo>
                  <a:pt x="11" y="54"/>
                </a:moveTo>
                <a:cubicBezTo>
                  <a:pt x="9" y="54"/>
                  <a:pt x="7" y="53"/>
                  <a:pt x="7" y="51"/>
                </a:cubicBezTo>
                <a:cubicBezTo>
                  <a:pt x="7" y="49"/>
                  <a:pt x="9" y="47"/>
                  <a:pt x="11" y="47"/>
                </a:cubicBezTo>
                <a:cubicBezTo>
                  <a:pt x="13" y="47"/>
                  <a:pt x="14" y="49"/>
                  <a:pt x="14" y="51"/>
                </a:cubicBezTo>
                <a:cubicBezTo>
                  <a:pt x="14" y="53"/>
                  <a:pt x="13" y="54"/>
                  <a:pt x="11" y="54"/>
                </a:cubicBezTo>
                <a:close/>
                <a:moveTo>
                  <a:pt x="97" y="80"/>
                </a:moveTo>
                <a:cubicBezTo>
                  <a:pt x="97" y="82"/>
                  <a:pt x="95" y="83"/>
                  <a:pt x="93" y="83"/>
                </a:cubicBezTo>
                <a:cubicBezTo>
                  <a:pt x="91" y="83"/>
                  <a:pt x="90" y="82"/>
                  <a:pt x="90" y="80"/>
                </a:cubicBezTo>
                <a:cubicBezTo>
                  <a:pt x="90" y="78"/>
                  <a:pt x="91" y="76"/>
                  <a:pt x="93" y="76"/>
                </a:cubicBezTo>
                <a:cubicBezTo>
                  <a:pt x="95" y="76"/>
                  <a:pt x="97" y="78"/>
                  <a:pt x="97" y="80"/>
                </a:cubicBezTo>
                <a:close/>
                <a:moveTo>
                  <a:pt x="76" y="51"/>
                </a:moveTo>
                <a:cubicBezTo>
                  <a:pt x="76" y="49"/>
                  <a:pt x="77" y="47"/>
                  <a:pt x="79" y="47"/>
                </a:cubicBezTo>
                <a:cubicBezTo>
                  <a:pt x="81" y="47"/>
                  <a:pt x="83" y="49"/>
                  <a:pt x="83" y="51"/>
                </a:cubicBezTo>
                <a:cubicBezTo>
                  <a:pt x="83" y="53"/>
                  <a:pt x="81" y="54"/>
                  <a:pt x="79" y="54"/>
                </a:cubicBezTo>
                <a:cubicBezTo>
                  <a:pt x="77" y="54"/>
                  <a:pt x="76" y="53"/>
                  <a:pt x="76" y="51"/>
                </a:cubicBezTo>
                <a:close/>
                <a:moveTo>
                  <a:pt x="77" y="113"/>
                </a:moveTo>
                <a:cubicBezTo>
                  <a:pt x="75" y="113"/>
                  <a:pt x="73" y="111"/>
                  <a:pt x="73" y="110"/>
                </a:cubicBezTo>
                <a:cubicBezTo>
                  <a:pt x="73" y="108"/>
                  <a:pt x="75" y="106"/>
                  <a:pt x="77" y="106"/>
                </a:cubicBezTo>
                <a:cubicBezTo>
                  <a:pt x="79" y="106"/>
                  <a:pt x="80" y="108"/>
                  <a:pt x="80" y="110"/>
                </a:cubicBezTo>
                <a:cubicBezTo>
                  <a:pt x="80" y="111"/>
                  <a:pt x="79" y="113"/>
                  <a:pt x="77" y="113"/>
                </a:cubicBezTo>
                <a:close/>
                <a:moveTo>
                  <a:pt x="110" y="113"/>
                </a:moveTo>
                <a:cubicBezTo>
                  <a:pt x="108" y="113"/>
                  <a:pt x="106" y="111"/>
                  <a:pt x="106" y="110"/>
                </a:cubicBezTo>
                <a:cubicBezTo>
                  <a:pt x="106" y="108"/>
                  <a:pt x="108" y="106"/>
                  <a:pt x="110" y="106"/>
                </a:cubicBezTo>
                <a:cubicBezTo>
                  <a:pt x="112" y="106"/>
                  <a:pt x="113" y="108"/>
                  <a:pt x="113" y="110"/>
                </a:cubicBezTo>
                <a:cubicBezTo>
                  <a:pt x="113" y="111"/>
                  <a:pt x="112" y="113"/>
                  <a:pt x="110" y="113"/>
                </a:cubicBezTo>
                <a:close/>
                <a:moveTo>
                  <a:pt x="110" y="113"/>
                </a:moveTo>
                <a:cubicBezTo>
                  <a:pt x="110" y="113"/>
                  <a:pt x="110" y="113"/>
                  <a:pt x="110" y="11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02" name="Google Shape;1902;p81"/>
          <p:cNvGrpSpPr/>
          <p:nvPr/>
        </p:nvGrpSpPr>
        <p:grpSpPr>
          <a:xfrm>
            <a:off x="3253604" y="1652200"/>
            <a:ext cx="327855" cy="331345"/>
            <a:chOff x="3253604" y="1652200"/>
            <a:chExt cx="327855" cy="331345"/>
          </a:xfrm>
        </p:grpSpPr>
        <p:sp>
          <p:nvSpPr>
            <p:cNvPr id="1903" name="Google Shape;1903;p81"/>
            <p:cNvSpPr/>
            <p:nvPr/>
          </p:nvSpPr>
          <p:spPr>
            <a:xfrm>
              <a:off x="3253604" y="1652200"/>
              <a:ext cx="327855" cy="331345"/>
            </a:xfrm>
            <a:custGeom>
              <a:avLst/>
              <a:gdLst/>
              <a:ahLst/>
              <a:cxnLst/>
              <a:rect l="l" t="t" r="r" b="b"/>
              <a:pathLst>
                <a:path w="119" h="120" extrusionOk="0">
                  <a:moveTo>
                    <a:pt x="119" y="24"/>
                  </a:moveTo>
                  <a:cubicBezTo>
                    <a:pt x="119" y="23"/>
                    <a:pt x="119" y="22"/>
                    <a:pt x="118" y="21"/>
                  </a:cubicBezTo>
                  <a:cubicBezTo>
                    <a:pt x="118" y="21"/>
                    <a:pt x="99" y="1"/>
                    <a:pt x="99" y="1"/>
                  </a:cubicBezTo>
                  <a:cubicBezTo>
                    <a:pt x="98" y="1"/>
                    <a:pt x="97" y="0"/>
                    <a:pt x="96" y="0"/>
                  </a:cubicBezTo>
                  <a:cubicBezTo>
                    <a:pt x="96" y="0"/>
                    <a:pt x="3" y="0"/>
                    <a:pt x="3" y="0"/>
                  </a:cubicBezTo>
                  <a:cubicBezTo>
                    <a:pt x="1" y="0"/>
                    <a:pt x="0" y="2"/>
                    <a:pt x="0" y="4"/>
                  </a:cubicBezTo>
                  <a:cubicBezTo>
                    <a:pt x="0" y="116"/>
                    <a:pt x="0" y="116"/>
                    <a:pt x="0" y="116"/>
                  </a:cubicBezTo>
                  <a:cubicBezTo>
                    <a:pt x="0" y="118"/>
                    <a:pt x="1" y="120"/>
                    <a:pt x="3" y="120"/>
                  </a:cubicBezTo>
                  <a:cubicBezTo>
                    <a:pt x="116" y="120"/>
                    <a:pt x="116" y="120"/>
                    <a:pt x="116" y="120"/>
                  </a:cubicBezTo>
                  <a:cubicBezTo>
                    <a:pt x="118" y="120"/>
                    <a:pt x="119" y="118"/>
                    <a:pt x="119" y="116"/>
                  </a:cubicBezTo>
                  <a:cubicBezTo>
                    <a:pt x="119" y="116"/>
                    <a:pt x="119" y="24"/>
                    <a:pt x="119" y="24"/>
                  </a:cubicBezTo>
                  <a:close/>
                  <a:moveTo>
                    <a:pt x="100" y="12"/>
                  </a:moveTo>
                  <a:cubicBezTo>
                    <a:pt x="107" y="20"/>
                    <a:pt x="107" y="20"/>
                    <a:pt x="107" y="20"/>
                  </a:cubicBezTo>
                  <a:cubicBezTo>
                    <a:pt x="100" y="20"/>
                    <a:pt x="100" y="20"/>
                    <a:pt x="100" y="20"/>
                  </a:cubicBezTo>
                  <a:lnTo>
                    <a:pt x="100" y="12"/>
                  </a:lnTo>
                  <a:close/>
                  <a:moveTo>
                    <a:pt x="7" y="113"/>
                  </a:moveTo>
                  <a:cubicBezTo>
                    <a:pt x="7" y="7"/>
                    <a:pt x="7" y="7"/>
                    <a:pt x="7" y="7"/>
                  </a:cubicBezTo>
                  <a:cubicBezTo>
                    <a:pt x="93" y="7"/>
                    <a:pt x="93" y="7"/>
                    <a:pt x="93" y="7"/>
                  </a:cubicBezTo>
                  <a:cubicBezTo>
                    <a:pt x="93" y="23"/>
                    <a:pt x="93" y="23"/>
                    <a:pt x="93" y="23"/>
                  </a:cubicBezTo>
                  <a:cubicBezTo>
                    <a:pt x="93" y="25"/>
                    <a:pt x="94" y="27"/>
                    <a:pt x="96" y="27"/>
                  </a:cubicBezTo>
                  <a:cubicBezTo>
                    <a:pt x="112" y="27"/>
                    <a:pt x="112" y="27"/>
                    <a:pt x="112" y="27"/>
                  </a:cubicBezTo>
                  <a:cubicBezTo>
                    <a:pt x="112" y="113"/>
                    <a:pt x="112" y="113"/>
                    <a:pt x="112" y="113"/>
                  </a:cubicBezTo>
                  <a:lnTo>
                    <a:pt x="7" y="113"/>
                  </a:lnTo>
                  <a:close/>
                  <a:moveTo>
                    <a:pt x="7" y="113"/>
                  </a:moveTo>
                  <a:cubicBezTo>
                    <a:pt x="7" y="113"/>
                    <a:pt x="7" y="113"/>
                    <a:pt x="7" y="11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81"/>
            <p:cNvSpPr/>
            <p:nvPr/>
          </p:nvSpPr>
          <p:spPr>
            <a:xfrm>
              <a:off x="3291970" y="1690566"/>
              <a:ext cx="251123" cy="253450"/>
            </a:xfrm>
            <a:custGeom>
              <a:avLst/>
              <a:gdLst/>
              <a:ahLst/>
              <a:cxnLst/>
              <a:rect l="l" t="t" r="r" b="b"/>
              <a:pathLst>
                <a:path w="91" h="92" extrusionOk="0">
                  <a:moveTo>
                    <a:pt x="88" y="47"/>
                  </a:moveTo>
                  <a:cubicBezTo>
                    <a:pt x="83" y="47"/>
                    <a:pt x="83" y="47"/>
                    <a:pt x="83" y="47"/>
                  </a:cubicBezTo>
                  <a:cubicBezTo>
                    <a:pt x="83" y="38"/>
                    <a:pt x="83" y="38"/>
                    <a:pt x="83" y="38"/>
                  </a:cubicBezTo>
                  <a:cubicBezTo>
                    <a:pt x="83" y="36"/>
                    <a:pt x="81" y="35"/>
                    <a:pt x="79" y="35"/>
                  </a:cubicBezTo>
                  <a:cubicBezTo>
                    <a:pt x="65" y="35"/>
                    <a:pt x="65" y="35"/>
                    <a:pt x="65" y="35"/>
                  </a:cubicBezTo>
                  <a:cubicBezTo>
                    <a:pt x="65" y="35"/>
                    <a:pt x="65" y="35"/>
                    <a:pt x="65" y="35"/>
                  </a:cubicBezTo>
                  <a:cubicBezTo>
                    <a:pt x="49" y="28"/>
                    <a:pt x="49" y="28"/>
                    <a:pt x="49" y="28"/>
                  </a:cubicBezTo>
                  <a:cubicBezTo>
                    <a:pt x="49" y="21"/>
                    <a:pt x="49" y="21"/>
                    <a:pt x="49" y="21"/>
                  </a:cubicBezTo>
                  <a:cubicBezTo>
                    <a:pt x="60" y="21"/>
                    <a:pt x="70" y="17"/>
                    <a:pt x="70" y="11"/>
                  </a:cubicBezTo>
                  <a:cubicBezTo>
                    <a:pt x="70" y="4"/>
                    <a:pt x="58" y="0"/>
                    <a:pt x="46" y="0"/>
                  </a:cubicBezTo>
                  <a:cubicBezTo>
                    <a:pt x="34" y="0"/>
                    <a:pt x="22" y="4"/>
                    <a:pt x="22" y="11"/>
                  </a:cubicBezTo>
                  <a:cubicBezTo>
                    <a:pt x="22" y="17"/>
                    <a:pt x="31" y="21"/>
                    <a:pt x="42" y="21"/>
                  </a:cubicBezTo>
                  <a:cubicBezTo>
                    <a:pt x="42" y="27"/>
                    <a:pt x="42" y="27"/>
                    <a:pt x="42" y="27"/>
                  </a:cubicBezTo>
                  <a:cubicBezTo>
                    <a:pt x="25" y="35"/>
                    <a:pt x="25" y="35"/>
                    <a:pt x="25" y="35"/>
                  </a:cubicBezTo>
                  <a:cubicBezTo>
                    <a:pt x="25" y="35"/>
                    <a:pt x="25" y="35"/>
                    <a:pt x="25" y="35"/>
                  </a:cubicBezTo>
                  <a:cubicBezTo>
                    <a:pt x="12" y="35"/>
                    <a:pt x="12" y="35"/>
                    <a:pt x="12" y="35"/>
                  </a:cubicBezTo>
                  <a:cubicBezTo>
                    <a:pt x="10" y="35"/>
                    <a:pt x="8" y="36"/>
                    <a:pt x="8" y="38"/>
                  </a:cubicBezTo>
                  <a:cubicBezTo>
                    <a:pt x="8" y="47"/>
                    <a:pt x="8" y="47"/>
                    <a:pt x="8" y="47"/>
                  </a:cubicBezTo>
                  <a:cubicBezTo>
                    <a:pt x="3" y="47"/>
                    <a:pt x="3" y="47"/>
                    <a:pt x="3" y="47"/>
                  </a:cubicBezTo>
                  <a:cubicBezTo>
                    <a:pt x="1" y="47"/>
                    <a:pt x="0" y="49"/>
                    <a:pt x="0" y="51"/>
                  </a:cubicBezTo>
                  <a:cubicBezTo>
                    <a:pt x="0" y="65"/>
                    <a:pt x="0" y="65"/>
                    <a:pt x="0" y="65"/>
                  </a:cubicBezTo>
                  <a:cubicBezTo>
                    <a:pt x="0" y="67"/>
                    <a:pt x="1" y="68"/>
                    <a:pt x="3" y="68"/>
                  </a:cubicBezTo>
                  <a:cubicBezTo>
                    <a:pt x="8" y="68"/>
                    <a:pt x="8" y="68"/>
                    <a:pt x="8" y="68"/>
                  </a:cubicBezTo>
                  <a:cubicBezTo>
                    <a:pt x="8" y="81"/>
                    <a:pt x="8" y="81"/>
                    <a:pt x="8" y="81"/>
                  </a:cubicBezTo>
                  <a:cubicBezTo>
                    <a:pt x="8" y="83"/>
                    <a:pt x="10" y="85"/>
                    <a:pt x="12" y="85"/>
                  </a:cubicBezTo>
                  <a:cubicBezTo>
                    <a:pt x="28" y="85"/>
                    <a:pt x="28" y="85"/>
                    <a:pt x="28" y="85"/>
                  </a:cubicBezTo>
                  <a:cubicBezTo>
                    <a:pt x="30" y="89"/>
                    <a:pt x="34" y="92"/>
                    <a:pt x="38" y="92"/>
                  </a:cubicBezTo>
                  <a:cubicBezTo>
                    <a:pt x="53" y="92"/>
                    <a:pt x="53" y="92"/>
                    <a:pt x="53" y="92"/>
                  </a:cubicBezTo>
                  <a:cubicBezTo>
                    <a:pt x="57" y="92"/>
                    <a:pt x="61" y="89"/>
                    <a:pt x="63" y="85"/>
                  </a:cubicBezTo>
                  <a:cubicBezTo>
                    <a:pt x="79" y="85"/>
                    <a:pt x="79" y="85"/>
                    <a:pt x="79" y="85"/>
                  </a:cubicBezTo>
                  <a:cubicBezTo>
                    <a:pt x="81" y="85"/>
                    <a:pt x="83" y="83"/>
                    <a:pt x="83" y="81"/>
                  </a:cubicBezTo>
                  <a:cubicBezTo>
                    <a:pt x="83" y="68"/>
                    <a:pt x="83" y="68"/>
                    <a:pt x="83" y="68"/>
                  </a:cubicBezTo>
                  <a:cubicBezTo>
                    <a:pt x="88" y="68"/>
                    <a:pt x="88" y="68"/>
                    <a:pt x="88" y="68"/>
                  </a:cubicBezTo>
                  <a:cubicBezTo>
                    <a:pt x="90" y="68"/>
                    <a:pt x="91" y="67"/>
                    <a:pt x="91" y="65"/>
                  </a:cubicBezTo>
                  <a:cubicBezTo>
                    <a:pt x="91" y="51"/>
                    <a:pt x="91" y="51"/>
                    <a:pt x="91" y="51"/>
                  </a:cubicBezTo>
                  <a:cubicBezTo>
                    <a:pt x="91" y="49"/>
                    <a:pt x="90" y="47"/>
                    <a:pt x="88" y="47"/>
                  </a:cubicBezTo>
                  <a:close/>
                  <a:moveTo>
                    <a:pt x="46" y="7"/>
                  </a:moveTo>
                  <a:cubicBezTo>
                    <a:pt x="55" y="7"/>
                    <a:pt x="61" y="10"/>
                    <a:pt x="62" y="11"/>
                  </a:cubicBezTo>
                  <a:cubicBezTo>
                    <a:pt x="61" y="12"/>
                    <a:pt x="55" y="14"/>
                    <a:pt x="46" y="14"/>
                  </a:cubicBezTo>
                  <a:cubicBezTo>
                    <a:pt x="36" y="14"/>
                    <a:pt x="30" y="12"/>
                    <a:pt x="29" y="11"/>
                  </a:cubicBezTo>
                  <a:cubicBezTo>
                    <a:pt x="30" y="10"/>
                    <a:pt x="36" y="7"/>
                    <a:pt x="46" y="7"/>
                  </a:cubicBezTo>
                  <a:close/>
                  <a:moveTo>
                    <a:pt x="45" y="34"/>
                  </a:moveTo>
                  <a:cubicBezTo>
                    <a:pt x="45" y="34"/>
                    <a:pt x="45" y="34"/>
                    <a:pt x="45" y="34"/>
                  </a:cubicBezTo>
                  <a:cubicBezTo>
                    <a:pt x="55" y="38"/>
                    <a:pt x="55" y="38"/>
                    <a:pt x="55" y="38"/>
                  </a:cubicBezTo>
                  <a:cubicBezTo>
                    <a:pt x="45" y="42"/>
                    <a:pt x="45" y="42"/>
                    <a:pt x="45" y="42"/>
                  </a:cubicBezTo>
                  <a:cubicBezTo>
                    <a:pt x="35" y="38"/>
                    <a:pt x="35" y="38"/>
                    <a:pt x="35" y="38"/>
                  </a:cubicBezTo>
                  <a:lnTo>
                    <a:pt x="45" y="34"/>
                  </a:lnTo>
                  <a:close/>
                  <a:moveTo>
                    <a:pt x="7" y="54"/>
                  </a:moveTo>
                  <a:cubicBezTo>
                    <a:pt x="17" y="54"/>
                    <a:pt x="17" y="54"/>
                    <a:pt x="17" y="54"/>
                  </a:cubicBezTo>
                  <a:cubicBezTo>
                    <a:pt x="17" y="61"/>
                    <a:pt x="17" y="61"/>
                    <a:pt x="17" y="61"/>
                  </a:cubicBezTo>
                  <a:cubicBezTo>
                    <a:pt x="7" y="61"/>
                    <a:pt x="7" y="61"/>
                    <a:pt x="7" y="61"/>
                  </a:cubicBezTo>
                  <a:lnTo>
                    <a:pt x="7" y="54"/>
                  </a:lnTo>
                  <a:close/>
                  <a:moveTo>
                    <a:pt x="53" y="85"/>
                  </a:moveTo>
                  <a:cubicBezTo>
                    <a:pt x="38" y="85"/>
                    <a:pt x="38" y="85"/>
                    <a:pt x="38" y="85"/>
                  </a:cubicBezTo>
                  <a:cubicBezTo>
                    <a:pt x="36" y="85"/>
                    <a:pt x="35" y="83"/>
                    <a:pt x="35" y="81"/>
                  </a:cubicBezTo>
                  <a:cubicBezTo>
                    <a:pt x="35" y="79"/>
                    <a:pt x="36" y="78"/>
                    <a:pt x="38" y="78"/>
                  </a:cubicBezTo>
                  <a:cubicBezTo>
                    <a:pt x="53" y="78"/>
                    <a:pt x="53" y="78"/>
                    <a:pt x="53" y="78"/>
                  </a:cubicBezTo>
                  <a:cubicBezTo>
                    <a:pt x="55" y="78"/>
                    <a:pt x="56" y="79"/>
                    <a:pt x="56" y="81"/>
                  </a:cubicBezTo>
                  <a:cubicBezTo>
                    <a:pt x="56" y="83"/>
                    <a:pt x="55" y="85"/>
                    <a:pt x="53" y="85"/>
                  </a:cubicBezTo>
                  <a:close/>
                  <a:moveTo>
                    <a:pt x="76" y="78"/>
                  </a:moveTo>
                  <a:cubicBezTo>
                    <a:pt x="63" y="78"/>
                    <a:pt x="63" y="78"/>
                    <a:pt x="63" y="78"/>
                  </a:cubicBezTo>
                  <a:cubicBezTo>
                    <a:pt x="61" y="74"/>
                    <a:pt x="57" y="71"/>
                    <a:pt x="53" y="71"/>
                  </a:cubicBezTo>
                  <a:cubicBezTo>
                    <a:pt x="38" y="71"/>
                    <a:pt x="38" y="71"/>
                    <a:pt x="38" y="71"/>
                  </a:cubicBezTo>
                  <a:cubicBezTo>
                    <a:pt x="34" y="71"/>
                    <a:pt x="30" y="74"/>
                    <a:pt x="28" y="78"/>
                  </a:cubicBezTo>
                  <a:cubicBezTo>
                    <a:pt x="16" y="78"/>
                    <a:pt x="16" y="78"/>
                    <a:pt x="16" y="78"/>
                  </a:cubicBezTo>
                  <a:cubicBezTo>
                    <a:pt x="16" y="68"/>
                    <a:pt x="16" y="68"/>
                    <a:pt x="16" y="68"/>
                  </a:cubicBezTo>
                  <a:cubicBezTo>
                    <a:pt x="21" y="68"/>
                    <a:pt x="21" y="68"/>
                    <a:pt x="21" y="68"/>
                  </a:cubicBezTo>
                  <a:cubicBezTo>
                    <a:pt x="23" y="68"/>
                    <a:pt x="24" y="67"/>
                    <a:pt x="24" y="65"/>
                  </a:cubicBezTo>
                  <a:cubicBezTo>
                    <a:pt x="24" y="51"/>
                    <a:pt x="24" y="51"/>
                    <a:pt x="24" y="51"/>
                  </a:cubicBezTo>
                  <a:cubicBezTo>
                    <a:pt x="24" y="49"/>
                    <a:pt x="23" y="47"/>
                    <a:pt x="21" y="47"/>
                  </a:cubicBezTo>
                  <a:cubicBezTo>
                    <a:pt x="16" y="47"/>
                    <a:pt x="16" y="47"/>
                    <a:pt x="16" y="47"/>
                  </a:cubicBezTo>
                  <a:cubicBezTo>
                    <a:pt x="16" y="42"/>
                    <a:pt x="16" y="42"/>
                    <a:pt x="16" y="42"/>
                  </a:cubicBezTo>
                  <a:cubicBezTo>
                    <a:pt x="26" y="42"/>
                    <a:pt x="26" y="42"/>
                    <a:pt x="26" y="42"/>
                  </a:cubicBezTo>
                  <a:cubicBezTo>
                    <a:pt x="44" y="49"/>
                    <a:pt x="44" y="49"/>
                    <a:pt x="44" y="49"/>
                  </a:cubicBezTo>
                  <a:cubicBezTo>
                    <a:pt x="44" y="49"/>
                    <a:pt x="45" y="49"/>
                    <a:pt x="45" y="49"/>
                  </a:cubicBezTo>
                  <a:cubicBezTo>
                    <a:pt x="46" y="49"/>
                    <a:pt x="46" y="49"/>
                    <a:pt x="47" y="49"/>
                  </a:cubicBezTo>
                  <a:cubicBezTo>
                    <a:pt x="64" y="42"/>
                    <a:pt x="64" y="42"/>
                    <a:pt x="64" y="42"/>
                  </a:cubicBezTo>
                  <a:cubicBezTo>
                    <a:pt x="76" y="42"/>
                    <a:pt x="76" y="42"/>
                    <a:pt x="76" y="42"/>
                  </a:cubicBezTo>
                  <a:cubicBezTo>
                    <a:pt x="76" y="47"/>
                    <a:pt x="76" y="47"/>
                    <a:pt x="76" y="47"/>
                  </a:cubicBezTo>
                  <a:cubicBezTo>
                    <a:pt x="71" y="47"/>
                    <a:pt x="71" y="47"/>
                    <a:pt x="71" y="47"/>
                  </a:cubicBezTo>
                  <a:cubicBezTo>
                    <a:pt x="69" y="47"/>
                    <a:pt x="67" y="49"/>
                    <a:pt x="67" y="51"/>
                  </a:cubicBezTo>
                  <a:cubicBezTo>
                    <a:pt x="67" y="65"/>
                    <a:pt x="67" y="65"/>
                    <a:pt x="67" y="65"/>
                  </a:cubicBezTo>
                  <a:cubicBezTo>
                    <a:pt x="67" y="67"/>
                    <a:pt x="69" y="68"/>
                    <a:pt x="71" y="68"/>
                  </a:cubicBezTo>
                  <a:cubicBezTo>
                    <a:pt x="76" y="68"/>
                    <a:pt x="76" y="68"/>
                    <a:pt x="76" y="68"/>
                  </a:cubicBezTo>
                  <a:lnTo>
                    <a:pt x="76" y="78"/>
                  </a:lnTo>
                  <a:close/>
                  <a:moveTo>
                    <a:pt x="84" y="61"/>
                  </a:moveTo>
                  <a:cubicBezTo>
                    <a:pt x="74" y="61"/>
                    <a:pt x="74" y="61"/>
                    <a:pt x="74" y="61"/>
                  </a:cubicBezTo>
                  <a:cubicBezTo>
                    <a:pt x="74" y="54"/>
                    <a:pt x="74" y="54"/>
                    <a:pt x="74" y="54"/>
                  </a:cubicBezTo>
                  <a:cubicBezTo>
                    <a:pt x="84" y="54"/>
                    <a:pt x="84" y="54"/>
                    <a:pt x="84" y="54"/>
                  </a:cubicBezTo>
                  <a:lnTo>
                    <a:pt x="84" y="61"/>
                  </a:lnTo>
                  <a:close/>
                  <a:moveTo>
                    <a:pt x="84" y="61"/>
                  </a:moveTo>
                  <a:cubicBezTo>
                    <a:pt x="84" y="61"/>
                    <a:pt x="84" y="61"/>
                    <a:pt x="84" y="6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5" name="Google Shape;1905;p81"/>
          <p:cNvGrpSpPr/>
          <p:nvPr/>
        </p:nvGrpSpPr>
        <p:grpSpPr>
          <a:xfrm>
            <a:off x="4023250" y="1652200"/>
            <a:ext cx="269725" cy="331345"/>
            <a:chOff x="4023250" y="1652200"/>
            <a:chExt cx="269725" cy="331345"/>
          </a:xfrm>
        </p:grpSpPr>
        <p:sp>
          <p:nvSpPr>
            <p:cNvPr id="1906" name="Google Shape;1906;p81"/>
            <p:cNvSpPr/>
            <p:nvPr/>
          </p:nvSpPr>
          <p:spPr>
            <a:xfrm>
              <a:off x="4023250" y="1652200"/>
              <a:ext cx="269725" cy="331345"/>
            </a:xfrm>
            <a:custGeom>
              <a:avLst/>
              <a:gdLst/>
              <a:ahLst/>
              <a:cxnLst/>
              <a:rect l="l" t="t" r="r" b="b"/>
              <a:pathLst>
                <a:path w="98" h="120" extrusionOk="0">
                  <a:moveTo>
                    <a:pt x="94" y="14"/>
                  </a:moveTo>
                  <a:cubicBezTo>
                    <a:pt x="73" y="14"/>
                    <a:pt x="73" y="14"/>
                    <a:pt x="73" y="14"/>
                  </a:cubicBezTo>
                  <a:cubicBezTo>
                    <a:pt x="60" y="1"/>
                    <a:pt x="60" y="1"/>
                    <a:pt x="60" y="1"/>
                  </a:cubicBezTo>
                  <a:cubicBezTo>
                    <a:pt x="60" y="1"/>
                    <a:pt x="59" y="0"/>
                    <a:pt x="58" y="0"/>
                  </a:cubicBezTo>
                  <a:cubicBezTo>
                    <a:pt x="3" y="0"/>
                    <a:pt x="3" y="0"/>
                    <a:pt x="3" y="0"/>
                  </a:cubicBezTo>
                  <a:cubicBezTo>
                    <a:pt x="1" y="0"/>
                    <a:pt x="0" y="2"/>
                    <a:pt x="0" y="4"/>
                  </a:cubicBezTo>
                  <a:cubicBezTo>
                    <a:pt x="0" y="103"/>
                    <a:pt x="0" y="103"/>
                    <a:pt x="0" y="103"/>
                  </a:cubicBezTo>
                  <a:cubicBezTo>
                    <a:pt x="0" y="104"/>
                    <a:pt x="1" y="106"/>
                    <a:pt x="3" y="106"/>
                  </a:cubicBezTo>
                  <a:cubicBezTo>
                    <a:pt x="18" y="106"/>
                    <a:pt x="18" y="106"/>
                    <a:pt x="18" y="106"/>
                  </a:cubicBezTo>
                  <a:cubicBezTo>
                    <a:pt x="18" y="117"/>
                    <a:pt x="18" y="117"/>
                    <a:pt x="18" y="117"/>
                  </a:cubicBezTo>
                  <a:cubicBezTo>
                    <a:pt x="18" y="119"/>
                    <a:pt x="19" y="120"/>
                    <a:pt x="21" y="120"/>
                  </a:cubicBezTo>
                  <a:cubicBezTo>
                    <a:pt x="94" y="120"/>
                    <a:pt x="94" y="120"/>
                    <a:pt x="94" y="120"/>
                  </a:cubicBezTo>
                  <a:cubicBezTo>
                    <a:pt x="96" y="120"/>
                    <a:pt x="98" y="119"/>
                    <a:pt x="98" y="117"/>
                  </a:cubicBezTo>
                  <a:cubicBezTo>
                    <a:pt x="98" y="18"/>
                    <a:pt x="98" y="18"/>
                    <a:pt x="98" y="18"/>
                  </a:cubicBezTo>
                  <a:cubicBezTo>
                    <a:pt x="98" y="16"/>
                    <a:pt x="96" y="14"/>
                    <a:pt x="94" y="14"/>
                  </a:cubicBezTo>
                  <a:close/>
                  <a:moveTo>
                    <a:pt x="61" y="12"/>
                  </a:moveTo>
                  <a:cubicBezTo>
                    <a:pt x="72" y="22"/>
                    <a:pt x="72" y="22"/>
                    <a:pt x="72" y="22"/>
                  </a:cubicBezTo>
                  <a:cubicBezTo>
                    <a:pt x="61" y="22"/>
                    <a:pt x="61" y="22"/>
                    <a:pt x="61" y="22"/>
                  </a:cubicBezTo>
                  <a:lnTo>
                    <a:pt x="61" y="12"/>
                  </a:lnTo>
                  <a:close/>
                  <a:moveTo>
                    <a:pt x="7" y="7"/>
                  </a:moveTo>
                  <a:cubicBezTo>
                    <a:pt x="54" y="7"/>
                    <a:pt x="54" y="7"/>
                    <a:pt x="54" y="7"/>
                  </a:cubicBezTo>
                  <a:cubicBezTo>
                    <a:pt x="54" y="26"/>
                    <a:pt x="54" y="26"/>
                    <a:pt x="54" y="26"/>
                  </a:cubicBezTo>
                  <a:cubicBezTo>
                    <a:pt x="54" y="28"/>
                    <a:pt x="56" y="29"/>
                    <a:pt x="58" y="29"/>
                  </a:cubicBezTo>
                  <a:cubicBezTo>
                    <a:pt x="77" y="29"/>
                    <a:pt x="77" y="29"/>
                    <a:pt x="77" y="29"/>
                  </a:cubicBezTo>
                  <a:cubicBezTo>
                    <a:pt x="77" y="99"/>
                    <a:pt x="77" y="99"/>
                    <a:pt x="77" y="99"/>
                  </a:cubicBezTo>
                  <a:cubicBezTo>
                    <a:pt x="7" y="99"/>
                    <a:pt x="7" y="99"/>
                    <a:pt x="7" y="99"/>
                  </a:cubicBezTo>
                  <a:lnTo>
                    <a:pt x="7" y="7"/>
                  </a:lnTo>
                  <a:close/>
                  <a:moveTo>
                    <a:pt x="91" y="113"/>
                  </a:moveTo>
                  <a:cubicBezTo>
                    <a:pt x="25" y="113"/>
                    <a:pt x="25" y="113"/>
                    <a:pt x="25" y="113"/>
                  </a:cubicBezTo>
                  <a:cubicBezTo>
                    <a:pt x="25" y="106"/>
                    <a:pt x="25" y="106"/>
                    <a:pt x="25" y="106"/>
                  </a:cubicBezTo>
                  <a:cubicBezTo>
                    <a:pt x="80" y="106"/>
                    <a:pt x="80" y="106"/>
                    <a:pt x="80" y="106"/>
                  </a:cubicBezTo>
                  <a:cubicBezTo>
                    <a:pt x="82" y="106"/>
                    <a:pt x="84" y="104"/>
                    <a:pt x="84" y="103"/>
                  </a:cubicBezTo>
                  <a:cubicBezTo>
                    <a:pt x="84" y="103"/>
                    <a:pt x="84" y="26"/>
                    <a:pt x="84" y="26"/>
                  </a:cubicBezTo>
                  <a:cubicBezTo>
                    <a:pt x="84" y="25"/>
                    <a:pt x="83" y="24"/>
                    <a:pt x="82" y="23"/>
                  </a:cubicBezTo>
                  <a:cubicBezTo>
                    <a:pt x="80" y="21"/>
                    <a:pt x="80" y="21"/>
                    <a:pt x="80" y="21"/>
                  </a:cubicBezTo>
                  <a:cubicBezTo>
                    <a:pt x="91" y="21"/>
                    <a:pt x="91" y="21"/>
                    <a:pt x="91" y="21"/>
                  </a:cubicBezTo>
                  <a:lnTo>
                    <a:pt x="91" y="113"/>
                  </a:lnTo>
                  <a:close/>
                  <a:moveTo>
                    <a:pt x="91" y="113"/>
                  </a:moveTo>
                  <a:cubicBezTo>
                    <a:pt x="91" y="113"/>
                    <a:pt x="91" y="113"/>
                    <a:pt x="91" y="11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81"/>
            <p:cNvSpPr/>
            <p:nvPr/>
          </p:nvSpPr>
          <p:spPr>
            <a:xfrm>
              <a:off x="4061616" y="1690566"/>
              <a:ext cx="74407" cy="18602"/>
            </a:xfrm>
            <a:custGeom>
              <a:avLst/>
              <a:gdLst/>
              <a:ahLst/>
              <a:cxnLst/>
              <a:rect l="l" t="t" r="r" b="b"/>
              <a:pathLst>
                <a:path w="27" h="7" extrusionOk="0">
                  <a:moveTo>
                    <a:pt x="3" y="7"/>
                  </a:moveTo>
                  <a:cubicBezTo>
                    <a:pt x="24" y="7"/>
                    <a:pt x="24" y="7"/>
                    <a:pt x="24" y="7"/>
                  </a:cubicBezTo>
                  <a:cubicBezTo>
                    <a:pt x="26" y="7"/>
                    <a:pt x="27" y="6"/>
                    <a:pt x="27" y="4"/>
                  </a:cubicBezTo>
                  <a:cubicBezTo>
                    <a:pt x="27" y="2"/>
                    <a:pt x="26" y="0"/>
                    <a:pt x="24" y="0"/>
                  </a:cubicBezTo>
                  <a:cubicBezTo>
                    <a:pt x="3" y="0"/>
                    <a:pt x="3" y="0"/>
                    <a:pt x="3" y="0"/>
                  </a:cubicBezTo>
                  <a:cubicBezTo>
                    <a:pt x="1" y="0"/>
                    <a:pt x="0" y="2"/>
                    <a:pt x="0" y="4"/>
                  </a:cubicBezTo>
                  <a:cubicBezTo>
                    <a:pt x="0" y="6"/>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81"/>
            <p:cNvSpPr/>
            <p:nvPr/>
          </p:nvSpPr>
          <p:spPr>
            <a:xfrm>
              <a:off x="4061616" y="1731258"/>
              <a:ext cx="49992" cy="19765"/>
            </a:xfrm>
            <a:custGeom>
              <a:avLst/>
              <a:gdLst/>
              <a:ahLst/>
              <a:cxnLst/>
              <a:rect l="l" t="t" r="r" b="b"/>
              <a:pathLst>
                <a:path w="18" h="7" extrusionOk="0">
                  <a:moveTo>
                    <a:pt x="3" y="7"/>
                  </a:moveTo>
                  <a:cubicBezTo>
                    <a:pt x="15" y="7"/>
                    <a:pt x="15" y="7"/>
                    <a:pt x="15" y="7"/>
                  </a:cubicBezTo>
                  <a:cubicBezTo>
                    <a:pt x="16" y="7"/>
                    <a:pt x="18" y="5"/>
                    <a:pt x="18" y="3"/>
                  </a:cubicBezTo>
                  <a:cubicBezTo>
                    <a:pt x="18" y="1"/>
                    <a:pt x="16" y="0"/>
                    <a:pt x="15" y="0"/>
                  </a:cubicBezTo>
                  <a:cubicBezTo>
                    <a:pt x="3" y="0"/>
                    <a:pt x="3" y="0"/>
                    <a:pt x="3" y="0"/>
                  </a:cubicBezTo>
                  <a:cubicBezTo>
                    <a:pt x="1" y="0"/>
                    <a:pt x="0" y="1"/>
                    <a:pt x="0" y="3"/>
                  </a:cubicBezTo>
                  <a:cubicBezTo>
                    <a:pt x="0" y="5"/>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81"/>
            <p:cNvSpPr/>
            <p:nvPr/>
          </p:nvSpPr>
          <p:spPr>
            <a:xfrm>
              <a:off x="4055803" y="1811478"/>
              <a:ext cx="162765" cy="94172"/>
            </a:xfrm>
            <a:custGeom>
              <a:avLst/>
              <a:gdLst/>
              <a:ahLst/>
              <a:cxnLst/>
              <a:rect l="l" t="t" r="r" b="b"/>
              <a:pathLst>
                <a:path w="59" h="34" extrusionOk="0">
                  <a:moveTo>
                    <a:pt x="59" y="30"/>
                  </a:moveTo>
                  <a:cubicBezTo>
                    <a:pt x="59" y="29"/>
                    <a:pt x="58" y="27"/>
                    <a:pt x="56" y="27"/>
                  </a:cubicBezTo>
                  <a:cubicBezTo>
                    <a:pt x="56" y="27"/>
                    <a:pt x="56" y="27"/>
                    <a:pt x="56" y="27"/>
                  </a:cubicBezTo>
                  <a:cubicBezTo>
                    <a:pt x="56" y="10"/>
                    <a:pt x="56" y="10"/>
                    <a:pt x="56" y="10"/>
                  </a:cubicBezTo>
                  <a:cubicBezTo>
                    <a:pt x="56" y="8"/>
                    <a:pt x="55" y="7"/>
                    <a:pt x="53" y="7"/>
                  </a:cubicBezTo>
                  <a:cubicBezTo>
                    <a:pt x="51" y="7"/>
                    <a:pt x="49" y="8"/>
                    <a:pt x="49" y="10"/>
                  </a:cubicBezTo>
                  <a:cubicBezTo>
                    <a:pt x="49" y="27"/>
                    <a:pt x="49" y="27"/>
                    <a:pt x="49" y="27"/>
                  </a:cubicBezTo>
                  <a:cubicBezTo>
                    <a:pt x="49" y="27"/>
                    <a:pt x="49" y="27"/>
                    <a:pt x="49" y="27"/>
                  </a:cubicBezTo>
                  <a:cubicBezTo>
                    <a:pt x="41" y="27"/>
                    <a:pt x="41" y="27"/>
                    <a:pt x="41" y="27"/>
                  </a:cubicBezTo>
                  <a:cubicBezTo>
                    <a:pt x="41" y="27"/>
                    <a:pt x="41" y="27"/>
                    <a:pt x="41" y="27"/>
                  </a:cubicBezTo>
                  <a:cubicBezTo>
                    <a:pt x="41" y="18"/>
                    <a:pt x="41" y="18"/>
                    <a:pt x="41" y="18"/>
                  </a:cubicBezTo>
                  <a:cubicBezTo>
                    <a:pt x="41" y="16"/>
                    <a:pt x="39" y="15"/>
                    <a:pt x="37" y="15"/>
                  </a:cubicBezTo>
                  <a:cubicBezTo>
                    <a:pt x="35" y="15"/>
                    <a:pt x="34" y="16"/>
                    <a:pt x="34" y="18"/>
                  </a:cubicBezTo>
                  <a:cubicBezTo>
                    <a:pt x="34" y="27"/>
                    <a:pt x="34" y="27"/>
                    <a:pt x="34" y="27"/>
                  </a:cubicBezTo>
                  <a:cubicBezTo>
                    <a:pt x="34" y="27"/>
                    <a:pt x="34" y="27"/>
                    <a:pt x="34" y="27"/>
                  </a:cubicBezTo>
                  <a:cubicBezTo>
                    <a:pt x="25" y="27"/>
                    <a:pt x="25" y="27"/>
                    <a:pt x="25" y="27"/>
                  </a:cubicBezTo>
                  <a:cubicBezTo>
                    <a:pt x="25" y="4"/>
                    <a:pt x="25" y="4"/>
                    <a:pt x="25" y="4"/>
                  </a:cubicBezTo>
                  <a:cubicBezTo>
                    <a:pt x="25" y="2"/>
                    <a:pt x="24" y="0"/>
                    <a:pt x="22" y="0"/>
                  </a:cubicBezTo>
                  <a:cubicBezTo>
                    <a:pt x="20" y="0"/>
                    <a:pt x="18" y="2"/>
                    <a:pt x="18" y="4"/>
                  </a:cubicBezTo>
                  <a:cubicBezTo>
                    <a:pt x="18" y="27"/>
                    <a:pt x="18" y="27"/>
                    <a:pt x="18" y="27"/>
                  </a:cubicBezTo>
                  <a:cubicBezTo>
                    <a:pt x="10" y="27"/>
                    <a:pt x="10" y="27"/>
                    <a:pt x="10" y="27"/>
                  </a:cubicBezTo>
                  <a:cubicBezTo>
                    <a:pt x="10" y="27"/>
                    <a:pt x="10" y="27"/>
                    <a:pt x="10" y="27"/>
                  </a:cubicBezTo>
                  <a:cubicBezTo>
                    <a:pt x="10" y="17"/>
                    <a:pt x="10" y="17"/>
                    <a:pt x="10" y="17"/>
                  </a:cubicBezTo>
                  <a:cubicBezTo>
                    <a:pt x="10" y="15"/>
                    <a:pt x="8" y="13"/>
                    <a:pt x="6" y="13"/>
                  </a:cubicBezTo>
                  <a:cubicBezTo>
                    <a:pt x="4" y="13"/>
                    <a:pt x="3" y="15"/>
                    <a:pt x="3" y="17"/>
                  </a:cubicBezTo>
                  <a:cubicBezTo>
                    <a:pt x="3" y="27"/>
                    <a:pt x="3" y="27"/>
                    <a:pt x="3" y="27"/>
                  </a:cubicBezTo>
                  <a:cubicBezTo>
                    <a:pt x="3" y="27"/>
                    <a:pt x="3" y="27"/>
                    <a:pt x="3" y="27"/>
                  </a:cubicBezTo>
                  <a:cubicBezTo>
                    <a:pt x="1" y="27"/>
                    <a:pt x="0" y="29"/>
                    <a:pt x="0" y="30"/>
                  </a:cubicBezTo>
                  <a:cubicBezTo>
                    <a:pt x="0" y="32"/>
                    <a:pt x="1" y="34"/>
                    <a:pt x="3" y="34"/>
                  </a:cubicBezTo>
                  <a:cubicBezTo>
                    <a:pt x="56" y="34"/>
                    <a:pt x="56" y="34"/>
                    <a:pt x="56" y="34"/>
                  </a:cubicBezTo>
                  <a:cubicBezTo>
                    <a:pt x="58" y="34"/>
                    <a:pt x="59" y="32"/>
                    <a:pt x="59" y="30"/>
                  </a:cubicBezTo>
                  <a:close/>
                  <a:moveTo>
                    <a:pt x="59" y="30"/>
                  </a:moveTo>
                  <a:cubicBezTo>
                    <a:pt x="59" y="30"/>
                    <a:pt x="59" y="30"/>
                    <a:pt x="59" y="3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81"/>
            <p:cNvSpPr/>
            <p:nvPr/>
          </p:nvSpPr>
          <p:spPr>
            <a:xfrm>
              <a:off x="4055803" y="1770786"/>
              <a:ext cx="160440" cy="46505"/>
            </a:xfrm>
            <a:custGeom>
              <a:avLst/>
              <a:gdLst/>
              <a:ahLst/>
              <a:cxnLst/>
              <a:rect l="l" t="t" r="r" b="b"/>
              <a:pathLst>
                <a:path w="58" h="17" extrusionOk="0">
                  <a:moveTo>
                    <a:pt x="2" y="11"/>
                  </a:moveTo>
                  <a:cubicBezTo>
                    <a:pt x="7" y="15"/>
                    <a:pt x="7" y="15"/>
                    <a:pt x="7" y="15"/>
                  </a:cubicBezTo>
                  <a:cubicBezTo>
                    <a:pt x="8" y="16"/>
                    <a:pt x="10" y="16"/>
                    <a:pt x="11" y="15"/>
                  </a:cubicBezTo>
                  <a:cubicBezTo>
                    <a:pt x="22" y="8"/>
                    <a:pt x="22" y="8"/>
                    <a:pt x="22" y="8"/>
                  </a:cubicBezTo>
                  <a:cubicBezTo>
                    <a:pt x="36" y="16"/>
                    <a:pt x="36" y="16"/>
                    <a:pt x="36" y="16"/>
                  </a:cubicBezTo>
                  <a:cubicBezTo>
                    <a:pt x="37" y="17"/>
                    <a:pt x="37" y="17"/>
                    <a:pt x="38" y="17"/>
                  </a:cubicBezTo>
                  <a:cubicBezTo>
                    <a:pt x="38" y="17"/>
                    <a:pt x="39" y="17"/>
                    <a:pt x="39" y="17"/>
                  </a:cubicBezTo>
                  <a:cubicBezTo>
                    <a:pt x="55" y="9"/>
                    <a:pt x="55" y="9"/>
                    <a:pt x="55" y="9"/>
                  </a:cubicBezTo>
                  <a:cubicBezTo>
                    <a:pt x="57" y="9"/>
                    <a:pt x="58" y="6"/>
                    <a:pt x="57" y="5"/>
                  </a:cubicBezTo>
                  <a:cubicBezTo>
                    <a:pt x="56" y="3"/>
                    <a:pt x="54" y="2"/>
                    <a:pt x="53" y="3"/>
                  </a:cubicBezTo>
                  <a:cubicBezTo>
                    <a:pt x="38" y="9"/>
                    <a:pt x="38" y="9"/>
                    <a:pt x="38" y="9"/>
                  </a:cubicBezTo>
                  <a:cubicBezTo>
                    <a:pt x="24" y="1"/>
                    <a:pt x="24" y="1"/>
                    <a:pt x="24" y="1"/>
                  </a:cubicBezTo>
                  <a:cubicBezTo>
                    <a:pt x="22" y="0"/>
                    <a:pt x="21" y="0"/>
                    <a:pt x="20" y="1"/>
                  </a:cubicBezTo>
                  <a:cubicBezTo>
                    <a:pt x="9" y="8"/>
                    <a:pt x="9" y="8"/>
                    <a:pt x="9" y="8"/>
                  </a:cubicBezTo>
                  <a:cubicBezTo>
                    <a:pt x="6" y="6"/>
                    <a:pt x="6" y="6"/>
                    <a:pt x="6" y="6"/>
                  </a:cubicBezTo>
                  <a:cubicBezTo>
                    <a:pt x="4" y="4"/>
                    <a:pt x="2" y="5"/>
                    <a:pt x="1" y="7"/>
                  </a:cubicBezTo>
                  <a:cubicBezTo>
                    <a:pt x="0" y="8"/>
                    <a:pt x="0" y="10"/>
                    <a:pt x="2" y="11"/>
                  </a:cubicBezTo>
                  <a:close/>
                  <a:moveTo>
                    <a:pt x="2" y="11"/>
                  </a:moveTo>
                  <a:cubicBezTo>
                    <a:pt x="2" y="11"/>
                    <a:pt x="2" y="11"/>
                    <a:pt x="2" y="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1" name="Google Shape;1911;p81"/>
          <p:cNvGrpSpPr/>
          <p:nvPr/>
        </p:nvGrpSpPr>
        <p:grpSpPr>
          <a:xfrm>
            <a:off x="4748716" y="1652200"/>
            <a:ext cx="353433" cy="331345"/>
            <a:chOff x="4748716" y="1652200"/>
            <a:chExt cx="353433" cy="331345"/>
          </a:xfrm>
        </p:grpSpPr>
        <p:sp>
          <p:nvSpPr>
            <p:cNvPr id="1912" name="Google Shape;1912;p81"/>
            <p:cNvSpPr/>
            <p:nvPr/>
          </p:nvSpPr>
          <p:spPr>
            <a:xfrm>
              <a:off x="4748716" y="1652200"/>
              <a:ext cx="353433" cy="331345"/>
            </a:xfrm>
            <a:custGeom>
              <a:avLst/>
              <a:gdLst/>
              <a:ahLst/>
              <a:cxnLst/>
              <a:rect l="l" t="t" r="r" b="b"/>
              <a:pathLst>
                <a:path w="128" h="120" extrusionOk="0">
                  <a:moveTo>
                    <a:pt x="116" y="49"/>
                  </a:moveTo>
                  <a:cubicBezTo>
                    <a:pt x="116" y="49"/>
                    <a:pt x="115" y="49"/>
                    <a:pt x="114" y="49"/>
                  </a:cubicBezTo>
                  <a:cubicBezTo>
                    <a:pt x="98" y="19"/>
                    <a:pt x="98" y="19"/>
                    <a:pt x="98" y="19"/>
                  </a:cubicBezTo>
                  <a:cubicBezTo>
                    <a:pt x="100" y="17"/>
                    <a:pt x="101" y="15"/>
                    <a:pt x="101" y="12"/>
                  </a:cubicBezTo>
                  <a:cubicBezTo>
                    <a:pt x="101" y="5"/>
                    <a:pt x="96" y="0"/>
                    <a:pt x="90" y="0"/>
                  </a:cubicBezTo>
                  <a:cubicBezTo>
                    <a:pt x="85" y="0"/>
                    <a:pt x="81" y="4"/>
                    <a:pt x="79" y="8"/>
                  </a:cubicBezTo>
                  <a:cubicBezTo>
                    <a:pt x="48" y="8"/>
                    <a:pt x="48" y="8"/>
                    <a:pt x="48" y="8"/>
                  </a:cubicBezTo>
                  <a:cubicBezTo>
                    <a:pt x="46" y="4"/>
                    <a:pt x="42" y="0"/>
                    <a:pt x="37" y="0"/>
                  </a:cubicBezTo>
                  <a:cubicBezTo>
                    <a:pt x="31" y="0"/>
                    <a:pt x="26" y="5"/>
                    <a:pt x="26" y="12"/>
                  </a:cubicBezTo>
                  <a:cubicBezTo>
                    <a:pt x="26" y="15"/>
                    <a:pt x="27" y="17"/>
                    <a:pt x="29" y="19"/>
                  </a:cubicBezTo>
                  <a:cubicBezTo>
                    <a:pt x="13" y="49"/>
                    <a:pt x="13" y="49"/>
                    <a:pt x="13" y="49"/>
                  </a:cubicBezTo>
                  <a:cubicBezTo>
                    <a:pt x="12" y="49"/>
                    <a:pt x="12" y="49"/>
                    <a:pt x="11" y="49"/>
                  </a:cubicBezTo>
                  <a:cubicBezTo>
                    <a:pt x="5" y="49"/>
                    <a:pt x="0" y="54"/>
                    <a:pt x="0" y="60"/>
                  </a:cubicBezTo>
                  <a:cubicBezTo>
                    <a:pt x="0" y="66"/>
                    <a:pt x="5" y="71"/>
                    <a:pt x="11" y="71"/>
                  </a:cubicBezTo>
                  <a:cubicBezTo>
                    <a:pt x="11" y="71"/>
                    <a:pt x="12" y="71"/>
                    <a:pt x="13" y="71"/>
                  </a:cubicBezTo>
                  <a:cubicBezTo>
                    <a:pt x="29" y="101"/>
                    <a:pt x="29" y="101"/>
                    <a:pt x="29" y="101"/>
                  </a:cubicBezTo>
                  <a:cubicBezTo>
                    <a:pt x="27" y="103"/>
                    <a:pt x="26" y="106"/>
                    <a:pt x="26" y="109"/>
                  </a:cubicBezTo>
                  <a:cubicBezTo>
                    <a:pt x="26" y="115"/>
                    <a:pt x="31" y="120"/>
                    <a:pt x="37" y="120"/>
                  </a:cubicBezTo>
                  <a:cubicBezTo>
                    <a:pt x="42" y="120"/>
                    <a:pt x="46" y="117"/>
                    <a:pt x="48" y="112"/>
                  </a:cubicBezTo>
                  <a:cubicBezTo>
                    <a:pt x="79" y="112"/>
                    <a:pt x="79" y="112"/>
                    <a:pt x="79" y="112"/>
                  </a:cubicBezTo>
                  <a:cubicBezTo>
                    <a:pt x="81" y="117"/>
                    <a:pt x="85" y="120"/>
                    <a:pt x="90" y="120"/>
                  </a:cubicBezTo>
                  <a:cubicBezTo>
                    <a:pt x="96" y="120"/>
                    <a:pt x="101" y="115"/>
                    <a:pt x="101" y="109"/>
                  </a:cubicBezTo>
                  <a:cubicBezTo>
                    <a:pt x="101" y="106"/>
                    <a:pt x="100" y="103"/>
                    <a:pt x="98" y="101"/>
                  </a:cubicBezTo>
                  <a:cubicBezTo>
                    <a:pt x="115" y="71"/>
                    <a:pt x="115" y="71"/>
                    <a:pt x="115" y="71"/>
                  </a:cubicBezTo>
                  <a:cubicBezTo>
                    <a:pt x="115" y="71"/>
                    <a:pt x="116" y="71"/>
                    <a:pt x="116" y="71"/>
                  </a:cubicBezTo>
                  <a:cubicBezTo>
                    <a:pt x="122" y="71"/>
                    <a:pt x="128" y="66"/>
                    <a:pt x="128" y="60"/>
                  </a:cubicBezTo>
                  <a:cubicBezTo>
                    <a:pt x="128" y="54"/>
                    <a:pt x="122" y="49"/>
                    <a:pt x="116" y="49"/>
                  </a:cubicBezTo>
                  <a:close/>
                  <a:moveTo>
                    <a:pt x="90" y="97"/>
                  </a:moveTo>
                  <a:cubicBezTo>
                    <a:pt x="85" y="97"/>
                    <a:pt x="81" y="101"/>
                    <a:pt x="79" y="105"/>
                  </a:cubicBezTo>
                  <a:cubicBezTo>
                    <a:pt x="48" y="105"/>
                    <a:pt x="48" y="105"/>
                    <a:pt x="48" y="105"/>
                  </a:cubicBezTo>
                  <a:cubicBezTo>
                    <a:pt x="46" y="101"/>
                    <a:pt x="42" y="97"/>
                    <a:pt x="37" y="97"/>
                  </a:cubicBezTo>
                  <a:cubicBezTo>
                    <a:pt x="37" y="97"/>
                    <a:pt x="36" y="97"/>
                    <a:pt x="35" y="98"/>
                  </a:cubicBezTo>
                  <a:cubicBezTo>
                    <a:pt x="19" y="68"/>
                    <a:pt x="19" y="68"/>
                    <a:pt x="19" y="68"/>
                  </a:cubicBezTo>
                  <a:cubicBezTo>
                    <a:pt x="21" y="66"/>
                    <a:pt x="22" y="63"/>
                    <a:pt x="22" y="60"/>
                  </a:cubicBezTo>
                  <a:cubicBezTo>
                    <a:pt x="22" y="57"/>
                    <a:pt x="21" y="55"/>
                    <a:pt x="19" y="53"/>
                  </a:cubicBezTo>
                  <a:cubicBezTo>
                    <a:pt x="35" y="23"/>
                    <a:pt x="35" y="23"/>
                    <a:pt x="35" y="23"/>
                  </a:cubicBezTo>
                  <a:cubicBezTo>
                    <a:pt x="36" y="23"/>
                    <a:pt x="37" y="23"/>
                    <a:pt x="37" y="23"/>
                  </a:cubicBezTo>
                  <a:cubicBezTo>
                    <a:pt x="42" y="23"/>
                    <a:pt x="46" y="20"/>
                    <a:pt x="48" y="15"/>
                  </a:cubicBezTo>
                  <a:cubicBezTo>
                    <a:pt x="79" y="15"/>
                    <a:pt x="79" y="15"/>
                    <a:pt x="79" y="15"/>
                  </a:cubicBezTo>
                  <a:cubicBezTo>
                    <a:pt x="81" y="20"/>
                    <a:pt x="85" y="23"/>
                    <a:pt x="90" y="23"/>
                  </a:cubicBezTo>
                  <a:cubicBezTo>
                    <a:pt x="90" y="23"/>
                    <a:pt x="91" y="23"/>
                    <a:pt x="92" y="23"/>
                  </a:cubicBezTo>
                  <a:cubicBezTo>
                    <a:pt x="108" y="53"/>
                    <a:pt x="108" y="53"/>
                    <a:pt x="108" y="53"/>
                  </a:cubicBezTo>
                  <a:cubicBezTo>
                    <a:pt x="106" y="55"/>
                    <a:pt x="105" y="57"/>
                    <a:pt x="105" y="60"/>
                  </a:cubicBezTo>
                  <a:cubicBezTo>
                    <a:pt x="105" y="63"/>
                    <a:pt x="106" y="66"/>
                    <a:pt x="108" y="68"/>
                  </a:cubicBezTo>
                  <a:cubicBezTo>
                    <a:pt x="92" y="98"/>
                    <a:pt x="92" y="98"/>
                    <a:pt x="92" y="98"/>
                  </a:cubicBezTo>
                  <a:cubicBezTo>
                    <a:pt x="91" y="97"/>
                    <a:pt x="90" y="97"/>
                    <a:pt x="90" y="97"/>
                  </a:cubicBezTo>
                  <a:close/>
                  <a:moveTo>
                    <a:pt x="90" y="8"/>
                  </a:moveTo>
                  <a:cubicBezTo>
                    <a:pt x="92" y="8"/>
                    <a:pt x="94" y="10"/>
                    <a:pt x="94" y="12"/>
                  </a:cubicBezTo>
                  <a:cubicBezTo>
                    <a:pt x="94" y="14"/>
                    <a:pt x="92" y="15"/>
                    <a:pt x="90" y="15"/>
                  </a:cubicBezTo>
                  <a:cubicBezTo>
                    <a:pt x="88" y="15"/>
                    <a:pt x="86" y="14"/>
                    <a:pt x="86" y="12"/>
                  </a:cubicBezTo>
                  <a:cubicBezTo>
                    <a:pt x="86" y="10"/>
                    <a:pt x="88" y="8"/>
                    <a:pt x="90" y="8"/>
                  </a:cubicBezTo>
                  <a:close/>
                  <a:moveTo>
                    <a:pt x="37" y="8"/>
                  </a:moveTo>
                  <a:cubicBezTo>
                    <a:pt x="39" y="8"/>
                    <a:pt x="41" y="10"/>
                    <a:pt x="41" y="12"/>
                  </a:cubicBezTo>
                  <a:cubicBezTo>
                    <a:pt x="41" y="14"/>
                    <a:pt x="39" y="15"/>
                    <a:pt x="37" y="15"/>
                  </a:cubicBezTo>
                  <a:cubicBezTo>
                    <a:pt x="35" y="15"/>
                    <a:pt x="34" y="14"/>
                    <a:pt x="34" y="12"/>
                  </a:cubicBezTo>
                  <a:cubicBezTo>
                    <a:pt x="34" y="10"/>
                    <a:pt x="35" y="8"/>
                    <a:pt x="37" y="8"/>
                  </a:cubicBezTo>
                  <a:close/>
                  <a:moveTo>
                    <a:pt x="7" y="60"/>
                  </a:moveTo>
                  <a:cubicBezTo>
                    <a:pt x="7" y="58"/>
                    <a:pt x="9" y="56"/>
                    <a:pt x="11" y="56"/>
                  </a:cubicBezTo>
                  <a:cubicBezTo>
                    <a:pt x="13" y="56"/>
                    <a:pt x="15" y="58"/>
                    <a:pt x="15" y="60"/>
                  </a:cubicBezTo>
                  <a:cubicBezTo>
                    <a:pt x="15" y="62"/>
                    <a:pt x="13" y="64"/>
                    <a:pt x="11" y="64"/>
                  </a:cubicBezTo>
                  <a:cubicBezTo>
                    <a:pt x="9" y="64"/>
                    <a:pt x="7" y="62"/>
                    <a:pt x="7" y="60"/>
                  </a:cubicBezTo>
                  <a:close/>
                  <a:moveTo>
                    <a:pt x="37" y="112"/>
                  </a:moveTo>
                  <a:cubicBezTo>
                    <a:pt x="35" y="112"/>
                    <a:pt x="34" y="111"/>
                    <a:pt x="34" y="109"/>
                  </a:cubicBezTo>
                  <a:cubicBezTo>
                    <a:pt x="34" y="107"/>
                    <a:pt x="35" y="105"/>
                    <a:pt x="37" y="105"/>
                  </a:cubicBezTo>
                  <a:cubicBezTo>
                    <a:pt x="39" y="105"/>
                    <a:pt x="41" y="107"/>
                    <a:pt x="41" y="109"/>
                  </a:cubicBezTo>
                  <a:cubicBezTo>
                    <a:pt x="41" y="111"/>
                    <a:pt x="39" y="112"/>
                    <a:pt x="37" y="112"/>
                  </a:cubicBezTo>
                  <a:close/>
                  <a:moveTo>
                    <a:pt x="90" y="112"/>
                  </a:moveTo>
                  <a:cubicBezTo>
                    <a:pt x="88" y="112"/>
                    <a:pt x="86" y="111"/>
                    <a:pt x="86" y="109"/>
                  </a:cubicBezTo>
                  <a:cubicBezTo>
                    <a:pt x="86" y="107"/>
                    <a:pt x="88" y="105"/>
                    <a:pt x="90" y="105"/>
                  </a:cubicBezTo>
                  <a:cubicBezTo>
                    <a:pt x="92" y="105"/>
                    <a:pt x="94" y="107"/>
                    <a:pt x="94" y="109"/>
                  </a:cubicBezTo>
                  <a:cubicBezTo>
                    <a:pt x="94" y="111"/>
                    <a:pt x="92" y="112"/>
                    <a:pt x="90" y="112"/>
                  </a:cubicBezTo>
                  <a:close/>
                  <a:moveTo>
                    <a:pt x="116" y="64"/>
                  </a:moveTo>
                  <a:cubicBezTo>
                    <a:pt x="114" y="64"/>
                    <a:pt x="113" y="62"/>
                    <a:pt x="113" y="60"/>
                  </a:cubicBezTo>
                  <a:cubicBezTo>
                    <a:pt x="113" y="58"/>
                    <a:pt x="114" y="56"/>
                    <a:pt x="116" y="56"/>
                  </a:cubicBezTo>
                  <a:cubicBezTo>
                    <a:pt x="118" y="56"/>
                    <a:pt x="120" y="58"/>
                    <a:pt x="120" y="60"/>
                  </a:cubicBezTo>
                  <a:cubicBezTo>
                    <a:pt x="120" y="62"/>
                    <a:pt x="118" y="64"/>
                    <a:pt x="116" y="64"/>
                  </a:cubicBezTo>
                  <a:close/>
                  <a:moveTo>
                    <a:pt x="116" y="64"/>
                  </a:moveTo>
                  <a:cubicBezTo>
                    <a:pt x="116" y="64"/>
                    <a:pt x="116" y="64"/>
                    <a:pt x="116" y="6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81"/>
            <p:cNvSpPr/>
            <p:nvPr/>
          </p:nvSpPr>
          <p:spPr>
            <a:xfrm>
              <a:off x="4847538" y="1731258"/>
              <a:ext cx="154627" cy="172067"/>
            </a:xfrm>
            <a:custGeom>
              <a:avLst/>
              <a:gdLst/>
              <a:ahLst/>
              <a:cxnLst/>
              <a:rect l="l" t="t" r="r" b="b"/>
              <a:pathLst>
                <a:path w="56" h="62" extrusionOk="0">
                  <a:moveTo>
                    <a:pt x="46" y="3"/>
                  </a:moveTo>
                  <a:cubicBezTo>
                    <a:pt x="41" y="1"/>
                    <a:pt x="34" y="0"/>
                    <a:pt x="28" y="0"/>
                  </a:cubicBezTo>
                  <a:cubicBezTo>
                    <a:pt x="21" y="0"/>
                    <a:pt x="14" y="1"/>
                    <a:pt x="9" y="3"/>
                  </a:cubicBezTo>
                  <a:cubicBezTo>
                    <a:pt x="1" y="6"/>
                    <a:pt x="0" y="11"/>
                    <a:pt x="0" y="13"/>
                  </a:cubicBezTo>
                  <a:cubicBezTo>
                    <a:pt x="0" y="49"/>
                    <a:pt x="0" y="49"/>
                    <a:pt x="0" y="49"/>
                  </a:cubicBezTo>
                  <a:cubicBezTo>
                    <a:pt x="0" y="51"/>
                    <a:pt x="1" y="56"/>
                    <a:pt x="9" y="59"/>
                  </a:cubicBezTo>
                  <a:cubicBezTo>
                    <a:pt x="14" y="61"/>
                    <a:pt x="21" y="62"/>
                    <a:pt x="28" y="62"/>
                  </a:cubicBezTo>
                  <a:cubicBezTo>
                    <a:pt x="35" y="62"/>
                    <a:pt x="41" y="61"/>
                    <a:pt x="46" y="59"/>
                  </a:cubicBezTo>
                  <a:cubicBezTo>
                    <a:pt x="54" y="56"/>
                    <a:pt x="56" y="51"/>
                    <a:pt x="56" y="49"/>
                  </a:cubicBezTo>
                  <a:cubicBezTo>
                    <a:pt x="56" y="49"/>
                    <a:pt x="56" y="13"/>
                    <a:pt x="56" y="13"/>
                  </a:cubicBezTo>
                  <a:cubicBezTo>
                    <a:pt x="56" y="11"/>
                    <a:pt x="54" y="6"/>
                    <a:pt x="46" y="3"/>
                  </a:cubicBezTo>
                  <a:close/>
                  <a:moveTo>
                    <a:pt x="48" y="31"/>
                  </a:moveTo>
                  <a:cubicBezTo>
                    <a:pt x="48" y="31"/>
                    <a:pt x="47" y="32"/>
                    <a:pt x="43" y="34"/>
                  </a:cubicBezTo>
                  <a:cubicBezTo>
                    <a:pt x="39" y="35"/>
                    <a:pt x="33" y="36"/>
                    <a:pt x="28" y="36"/>
                  </a:cubicBezTo>
                  <a:cubicBezTo>
                    <a:pt x="22" y="36"/>
                    <a:pt x="16" y="35"/>
                    <a:pt x="12" y="34"/>
                  </a:cubicBezTo>
                  <a:cubicBezTo>
                    <a:pt x="8" y="32"/>
                    <a:pt x="7" y="31"/>
                    <a:pt x="7" y="31"/>
                  </a:cubicBezTo>
                  <a:cubicBezTo>
                    <a:pt x="7" y="22"/>
                    <a:pt x="7" y="22"/>
                    <a:pt x="7" y="22"/>
                  </a:cubicBezTo>
                  <a:cubicBezTo>
                    <a:pt x="8" y="23"/>
                    <a:pt x="8" y="23"/>
                    <a:pt x="9" y="23"/>
                  </a:cubicBezTo>
                  <a:cubicBezTo>
                    <a:pt x="14" y="25"/>
                    <a:pt x="21" y="26"/>
                    <a:pt x="28" y="26"/>
                  </a:cubicBezTo>
                  <a:cubicBezTo>
                    <a:pt x="34" y="26"/>
                    <a:pt x="41" y="25"/>
                    <a:pt x="46" y="23"/>
                  </a:cubicBezTo>
                  <a:cubicBezTo>
                    <a:pt x="47" y="23"/>
                    <a:pt x="47" y="23"/>
                    <a:pt x="48" y="22"/>
                  </a:cubicBezTo>
                  <a:lnTo>
                    <a:pt x="48" y="31"/>
                  </a:lnTo>
                  <a:close/>
                  <a:moveTo>
                    <a:pt x="12" y="10"/>
                  </a:moveTo>
                  <a:cubicBezTo>
                    <a:pt x="16" y="8"/>
                    <a:pt x="22" y="8"/>
                    <a:pt x="28" y="8"/>
                  </a:cubicBezTo>
                  <a:cubicBezTo>
                    <a:pt x="33" y="8"/>
                    <a:pt x="39" y="8"/>
                    <a:pt x="43" y="10"/>
                  </a:cubicBezTo>
                  <a:cubicBezTo>
                    <a:pt x="47" y="11"/>
                    <a:pt x="48" y="13"/>
                    <a:pt x="48" y="13"/>
                  </a:cubicBezTo>
                  <a:cubicBezTo>
                    <a:pt x="48" y="14"/>
                    <a:pt x="47" y="15"/>
                    <a:pt x="43" y="17"/>
                  </a:cubicBezTo>
                  <a:cubicBezTo>
                    <a:pt x="39" y="18"/>
                    <a:pt x="33" y="19"/>
                    <a:pt x="28" y="19"/>
                  </a:cubicBezTo>
                  <a:cubicBezTo>
                    <a:pt x="22" y="19"/>
                    <a:pt x="16" y="18"/>
                    <a:pt x="12" y="17"/>
                  </a:cubicBezTo>
                  <a:cubicBezTo>
                    <a:pt x="8" y="15"/>
                    <a:pt x="7" y="14"/>
                    <a:pt x="7" y="13"/>
                  </a:cubicBezTo>
                  <a:cubicBezTo>
                    <a:pt x="7" y="13"/>
                    <a:pt x="8" y="11"/>
                    <a:pt x="12" y="10"/>
                  </a:cubicBezTo>
                  <a:close/>
                  <a:moveTo>
                    <a:pt x="43" y="52"/>
                  </a:moveTo>
                  <a:cubicBezTo>
                    <a:pt x="39" y="54"/>
                    <a:pt x="33" y="55"/>
                    <a:pt x="28" y="55"/>
                  </a:cubicBezTo>
                  <a:cubicBezTo>
                    <a:pt x="22" y="55"/>
                    <a:pt x="16" y="54"/>
                    <a:pt x="12" y="52"/>
                  </a:cubicBezTo>
                  <a:cubicBezTo>
                    <a:pt x="8" y="51"/>
                    <a:pt x="7" y="49"/>
                    <a:pt x="7" y="49"/>
                  </a:cubicBezTo>
                  <a:cubicBezTo>
                    <a:pt x="7" y="40"/>
                    <a:pt x="7" y="40"/>
                    <a:pt x="7" y="40"/>
                  </a:cubicBezTo>
                  <a:cubicBezTo>
                    <a:pt x="8" y="40"/>
                    <a:pt x="8" y="41"/>
                    <a:pt x="9" y="41"/>
                  </a:cubicBezTo>
                  <a:cubicBezTo>
                    <a:pt x="14" y="43"/>
                    <a:pt x="21" y="44"/>
                    <a:pt x="28" y="44"/>
                  </a:cubicBezTo>
                  <a:cubicBezTo>
                    <a:pt x="35" y="44"/>
                    <a:pt x="41" y="43"/>
                    <a:pt x="46" y="41"/>
                  </a:cubicBezTo>
                  <a:cubicBezTo>
                    <a:pt x="47" y="41"/>
                    <a:pt x="47" y="40"/>
                    <a:pt x="48" y="40"/>
                  </a:cubicBezTo>
                  <a:cubicBezTo>
                    <a:pt x="48" y="49"/>
                    <a:pt x="48" y="49"/>
                    <a:pt x="48" y="49"/>
                  </a:cubicBezTo>
                  <a:cubicBezTo>
                    <a:pt x="48" y="49"/>
                    <a:pt x="47" y="51"/>
                    <a:pt x="43" y="52"/>
                  </a:cubicBezTo>
                  <a:close/>
                  <a:moveTo>
                    <a:pt x="43" y="52"/>
                  </a:moveTo>
                  <a:cubicBezTo>
                    <a:pt x="43" y="52"/>
                    <a:pt x="43" y="52"/>
                    <a:pt x="43" y="5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14" name="Google Shape;1914;p81"/>
          <p:cNvSpPr/>
          <p:nvPr/>
        </p:nvSpPr>
        <p:spPr>
          <a:xfrm>
            <a:off x="5471858" y="1652200"/>
            <a:ext cx="281351" cy="331345"/>
          </a:xfrm>
          <a:custGeom>
            <a:avLst/>
            <a:gdLst/>
            <a:ahLst/>
            <a:cxnLst/>
            <a:rect l="l" t="t" r="r" b="b"/>
            <a:pathLst>
              <a:path w="102" h="120" extrusionOk="0">
                <a:moveTo>
                  <a:pt x="101" y="42"/>
                </a:moveTo>
                <a:cubicBezTo>
                  <a:pt x="100" y="39"/>
                  <a:pt x="99" y="37"/>
                  <a:pt x="96" y="35"/>
                </a:cubicBezTo>
                <a:cubicBezTo>
                  <a:pt x="57" y="13"/>
                  <a:pt x="57" y="13"/>
                  <a:pt x="57" y="13"/>
                </a:cubicBezTo>
                <a:cubicBezTo>
                  <a:pt x="57" y="12"/>
                  <a:pt x="57" y="12"/>
                  <a:pt x="57" y="12"/>
                </a:cubicBezTo>
                <a:cubicBezTo>
                  <a:pt x="58" y="11"/>
                  <a:pt x="57" y="9"/>
                  <a:pt x="56" y="8"/>
                </a:cubicBezTo>
                <a:cubicBezTo>
                  <a:pt x="44" y="1"/>
                  <a:pt x="44" y="1"/>
                  <a:pt x="44" y="1"/>
                </a:cubicBezTo>
                <a:cubicBezTo>
                  <a:pt x="43" y="0"/>
                  <a:pt x="42" y="0"/>
                  <a:pt x="41" y="0"/>
                </a:cubicBezTo>
                <a:cubicBezTo>
                  <a:pt x="40" y="1"/>
                  <a:pt x="39" y="1"/>
                  <a:pt x="39" y="2"/>
                </a:cubicBezTo>
                <a:cubicBezTo>
                  <a:pt x="28" y="20"/>
                  <a:pt x="28" y="20"/>
                  <a:pt x="28" y="20"/>
                </a:cubicBezTo>
                <a:cubicBezTo>
                  <a:pt x="23" y="30"/>
                  <a:pt x="22" y="40"/>
                  <a:pt x="26" y="51"/>
                </a:cubicBezTo>
                <a:cubicBezTo>
                  <a:pt x="12" y="52"/>
                  <a:pt x="0" y="56"/>
                  <a:pt x="0" y="65"/>
                </a:cubicBezTo>
                <a:cubicBezTo>
                  <a:pt x="0" y="106"/>
                  <a:pt x="0" y="106"/>
                  <a:pt x="0" y="106"/>
                </a:cubicBezTo>
                <a:cubicBezTo>
                  <a:pt x="0" y="115"/>
                  <a:pt x="16" y="120"/>
                  <a:pt x="31" y="120"/>
                </a:cubicBezTo>
                <a:cubicBezTo>
                  <a:pt x="47" y="120"/>
                  <a:pt x="63" y="115"/>
                  <a:pt x="63" y="106"/>
                </a:cubicBezTo>
                <a:cubicBezTo>
                  <a:pt x="63" y="106"/>
                  <a:pt x="63" y="65"/>
                  <a:pt x="63" y="65"/>
                </a:cubicBezTo>
                <a:cubicBezTo>
                  <a:pt x="63" y="56"/>
                  <a:pt x="49" y="51"/>
                  <a:pt x="35" y="51"/>
                </a:cubicBezTo>
                <a:cubicBezTo>
                  <a:pt x="46" y="31"/>
                  <a:pt x="46" y="31"/>
                  <a:pt x="46" y="31"/>
                </a:cubicBezTo>
                <a:cubicBezTo>
                  <a:pt x="86" y="54"/>
                  <a:pt x="86" y="54"/>
                  <a:pt x="86" y="54"/>
                </a:cubicBezTo>
                <a:cubicBezTo>
                  <a:pt x="87" y="55"/>
                  <a:pt x="89" y="55"/>
                  <a:pt x="91" y="55"/>
                </a:cubicBezTo>
                <a:cubicBezTo>
                  <a:pt x="95" y="55"/>
                  <a:pt x="98" y="53"/>
                  <a:pt x="100" y="50"/>
                </a:cubicBezTo>
                <a:cubicBezTo>
                  <a:pt x="102" y="47"/>
                  <a:pt x="102" y="44"/>
                  <a:pt x="101" y="42"/>
                </a:cubicBezTo>
                <a:close/>
                <a:moveTo>
                  <a:pt x="34" y="24"/>
                </a:moveTo>
                <a:cubicBezTo>
                  <a:pt x="43" y="8"/>
                  <a:pt x="43" y="8"/>
                  <a:pt x="43" y="8"/>
                </a:cubicBezTo>
                <a:cubicBezTo>
                  <a:pt x="49" y="12"/>
                  <a:pt x="49" y="12"/>
                  <a:pt x="49" y="12"/>
                </a:cubicBezTo>
                <a:cubicBezTo>
                  <a:pt x="31" y="43"/>
                  <a:pt x="31" y="43"/>
                  <a:pt x="31" y="43"/>
                </a:cubicBezTo>
                <a:cubicBezTo>
                  <a:pt x="30" y="37"/>
                  <a:pt x="31" y="30"/>
                  <a:pt x="34" y="24"/>
                </a:cubicBezTo>
                <a:close/>
                <a:moveTo>
                  <a:pt x="56" y="85"/>
                </a:moveTo>
                <a:cubicBezTo>
                  <a:pt x="56" y="86"/>
                  <a:pt x="54" y="87"/>
                  <a:pt x="50" y="89"/>
                </a:cubicBezTo>
                <a:cubicBezTo>
                  <a:pt x="45" y="91"/>
                  <a:pt x="38" y="92"/>
                  <a:pt x="31" y="92"/>
                </a:cubicBezTo>
                <a:cubicBezTo>
                  <a:pt x="24" y="92"/>
                  <a:pt x="18" y="91"/>
                  <a:pt x="13" y="89"/>
                </a:cubicBezTo>
                <a:cubicBezTo>
                  <a:pt x="9" y="87"/>
                  <a:pt x="7" y="86"/>
                  <a:pt x="7" y="85"/>
                </a:cubicBezTo>
                <a:cubicBezTo>
                  <a:pt x="7" y="74"/>
                  <a:pt x="7" y="74"/>
                  <a:pt x="7" y="74"/>
                </a:cubicBezTo>
                <a:cubicBezTo>
                  <a:pt x="13" y="77"/>
                  <a:pt x="22" y="79"/>
                  <a:pt x="31" y="79"/>
                </a:cubicBezTo>
                <a:cubicBezTo>
                  <a:pt x="40" y="79"/>
                  <a:pt x="50" y="77"/>
                  <a:pt x="56" y="74"/>
                </a:cubicBezTo>
                <a:lnTo>
                  <a:pt x="56" y="85"/>
                </a:lnTo>
                <a:close/>
                <a:moveTo>
                  <a:pt x="50" y="110"/>
                </a:moveTo>
                <a:cubicBezTo>
                  <a:pt x="45" y="112"/>
                  <a:pt x="38" y="113"/>
                  <a:pt x="31" y="113"/>
                </a:cubicBezTo>
                <a:cubicBezTo>
                  <a:pt x="24" y="113"/>
                  <a:pt x="18" y="112"/>
                  <a:pt x="13" y="110"/>
                </a:cubicBezTo>
                <a:cubicBezTo>
                  <a:pt x="9" y="108"/>
                  <a:pt x="7" y="107"/>
                  <a:pt x="7" y="106"/>
                </a:cubicBezTo>
                <a:cubicBezTo>
                  <a:pt x="7" y="94"/>
                  <a:pt x="7" y="94"/>
                  <a:pt x="7" y="94"/>
                </a:cubicBezTo>
                <a:cubicBezTo>
                  <a:pt x="13" y="97"/>
                  <a:pt x="22" y="99"/>
                  <a:pt x="31" y="99"/>
                </a:cubicBezTo>
                <a:cubicBezTo>
                  <a:pt x="40" y="99"/>
                  <a:pt x="50" y="97"/>
                  <a:pt x="56" y="94"/>
                </a:cubicBezTo>
                <a:cubicBezTo>
                  <a:pt x="56" y="106"/>
                  <a:pt x="56" y="106"/>
                  <a:pt x="56" y="106"/>
                </a:cubicBezTo>
                <a:cubicBezTo>
                  <a:pt x="56" y="107"/>
                  <a:pt x="54" y="108"/>
                  <a:pt x="50" y="110"/>
                </a:cubicBezTo>
                <a:close/>
                <a:moveTo>
                  <a:pt x="56" y="65"/>
                </a:moveTo>
                <a:cubicBezTo>
                  <a:pt x="56" y="66"/>
                  <a:pt x="54" y="67"/>
                  <a:pt x="50" y="69"/>
                </a:cubicBezTo>
                <a:cubicBezTo>
                  <a:pt x="45" y="71"/>
                  <a:pt x="38" y="72"/>
                  <a:pt x="31" y="72"/>
                </a:cubicBezTo>
                <a:cubicBezTo>
                  <a:pt x="24" y="72"/>
                  <a:pt x="18" y="71"/>
                  <a:pt x="13" y="69"/>
                </a:cubicBezTo>
                <a:cubicBezTo>
                  <a:pt x="9" y="67"/>
                  <a:pt x="7" y="66"/>
                  <a:pt x="7" y="65"/>
                </a:cubicBezTo>
                <a:cubicBezTo>
                  <a:pt x="7" y="64"/>
                  <a:pt x="9" y="62"/>
                  <a:pt x="13" y="60"/>
                </a:cubicBezTo>
                <a:cubicBezTo>
                  <a:pt x="18" y="59"/>
                  <a:pt x="24" y="58"/>
                  <a:pt x="31" y="58"/>
                </a:cubicBezTo>
                <a:cubicBezTo>
                  <a:pt x="38" y="58"/>
                  <a:pt x="45" y="59"/>
                  <a:pt x="50" y="60"/>
                </a:cubicBezTo>
                <a:cubicBezTo>
                  <a:pt x="54" y="62"/>
                  <a:pt x="56" y="64"/>
                  <a:pt x="56" y="65"/>
                </a:cubicBezTo>
                <a:close/>
                <a:moveTo>
                  <a:pt x="53" y="19"/>
                </a:moveTo>
                <a:cubicBezTo>
                  <a:pt x="60" y="22"/>
                  <a:pt x="60" y="22"/>
                  <a:pt x="60" y="22"/>
                </a:cubicBezTo>
                <a:cubicBezTo>
                  <a:pt x="56" y="28"/>
                  <a:pt x="56" y="28"/>
                  <a:pt x="56" y="28"/>
                </a:cubicBezTo>
                <a:cubicBezTo>
                  <a:pt x="50" y="25"/>
                  <a:pt x="50" y="25"/>
                  <a:pt x="50" y="25"/>
                </a:cubicBezTo>
                <a:lnTo>
                  <a:pt x="53" y="19"/>
                </a:lnTo>
                <a:close/>
                <a:moveTo>
                  <a:pt x="94" y="46"/>
                </a:moveTo>
                <a:cubicBezTo>
                  <a:pt x="94" y="47"/>
                  <a:pt x="93" y="48"/>
                  <a:pt x="92" y="48"/>
                </a:cubicBezTo>
                <a:cubicBezTo>
                  <a:pt x="91" y="48"/>
                  <a:pt x="90" y="48"/>
                  <a:pt x="89" y="48"/>
                </a:cubicBezTo>
                <a:cubicBezTo>
                  <a:pt x="62" y="32"/>
                  <a:pt x="62" y="32"/>
                  <a:pt x="62" y="32"/>
                </a:cubicBezTo>
                <a:cubicBezTo>
                  <a:pt x="66" y="26"/>
                  <a:pt x="66" y="26"/>
                  <a:pt x="66" y="26"/>
                </a:cubicBezTo>
                <a:cubicBezTo>
                  <a:pt x="93" y="41"/>
                  <a:pt x="93" y="41"/>
                  <a:pt x="93" y="41"/>
                </a:cubicBezTo>
                <a:cubicBezTo>
                  <a:pt x="94" y="42"/>
                  <a:pt x="94" y="43"/>
                  <a:pt x="94" y="44"/>
                </a:cubicBezTo>
                <a:cubicBezTo>
                  <a:pt x="95" y="44"/>
                  <a:pt x="94" y="45"/>
                  <a:pt x="94" y="46"/>
                </a:cubicBezTo>
                <a:close/>
                <a:moveTo>
                  <a:pt x="94" y="46"/>
                </a:moveTo>
                <a:cubicBezTo>
                  <a:pt x="94" y="46"/>
                  <a:pt x="94" y="46"/>
                  <a:pt x="94" y="4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81"/>
          <p:cNvSpPr/>
          <p:nvPr/>
        </p:nvSpPr>
        <p:spPr>
          <a:xfrm>
            <a:off x="6221740" y="1654525"/>
            <a:ext cx="331343" cy="329020"/>
          </a:xfrm>
          <a:custGeom>
            <a:avLst/>
            <a:gdLst/>
            <a:ahLst/>
            <a:cxnLst/>
            <a:rect l="l" t="t" r="r" b="b"/>
            <a:pathLst>
              <a:path w="120" h="119" extrusionOk="0">
                <a:moveTo>
                  <a:pt x="120" y="79"/>
                </a:moveTo>
                <a:cubicBezTo>
                  <a:pt x="120" y="78"/>
                  <a:pt x="119" y="77"/>
                  <a:pt x="119" y="77"/>
                </a:cubicBezTo>
                <a:cubicBezTo>
                  <a:pt x="103" y="61"/>
                  <a:pt x="103" y="61"/>
                  <a:pt x="103" y="61"/>
                </a:cubicBezTo>
                <a:cubicBezTo>
                  <a:pt x="103" y="61"/>
                  <a:pt x="103" y="24"/>
                  <a:pt x="103" y="24"/>
                </a:cubicBezTo>
                <a:cubicBezTo>
                  <a:pt x="103" y="22"/>
                  <a:pt x="101" y="21"/>
                  <a:pt x="99" y="21"/>
                </a:cubicBezTo>
                <a:cubicBezTo>
                  <a:pt x="88" y="21"/>
                  <a:pt x="88" y="21"/>
                  <a:pt x="88" y="21"/>
                </a:cubicBezTo>
                <a:cubicBezTo>
                  <a:pt x="88" y="21"/>
                  <a:pt x="88" y="11"/>
                  <a:pt x="88" y="11"/>
                </a:cubicBezTo>
                <a:cubicBezTo>
                  <a:pt x="88" y="3"/>
                  <a:pt x="74" y="0"/>
                  <a:pt x="60" y="0"/>
                </a:cubicBezTo>
                <a:cubicBezTo>
                  <a:pt x="46" y="0"/>
                  <a:pt x="33" y="3"/>
                  <a:pt x="33" y="11"/>
                </a:cubicBezTo>
                <a:cubicBezTo>
                  <a:pt x="33" y="21"/>
                  <a:pt x="33" y="21"/>
                  <a:pt x="33" y="21"/>
                </a:cubicBezTo>
                <a:cubicBezTo>
                  <a:pt x="21" y="21"/>
                  <a:pt x="21" y="21"/>
                  <a:pt x="21" y="21"/>
                </a:cubicBezTo>
                <a:cubicBezTo>
                  <a:pt x="19" y="21"/>
                  <a:pt x="17" y="22"/>
                  <a:pt x="17" y="24"/>
                </a:cubicBezTo>
                <a:cubicBezTo>
                  <a:pt x="17" y="59"/>
                  <a:pt x="17" y="59"/>
                  <a:pt x="17" y="59"/>
                </a:cubicBezTo>
                <a:cubicBezTo>
                  <a:pt x="4" y="59"/>
                  <a:pt x="4" y="59"/>
                  <a:pt x="4" y="59"/>
                </a:cubicBezTo>
                <a:cubicBezTo>
                  <a:pt x="2" y="59"/>
                  <a:pt x="0" y="60"/>
                  <a:pt x="0" y="62"/>
                </a:cubicBezTo>
                <a:cubicBezTo>
                  <a:pt x="0" y="115"/>
                  <a:pt x="0" y="115"/>
                  <a:pt x="0" y="115"/>
                </a:cubicBezTo>
                <a:cubicBezTo>
                  <a:pt x="0" y="117"/>
                  <a:pt x="2" y="119"/>
                  <a:pt x="4" y="119"/>
                </a:cubicBezTo>
                <a:cubicBezTo>
                  <a:pt x="49" y="119"/>
                  <a:pt x="49" y="119"/>
                  <a:pt x="49" y="119"/>
                </a:cubicBezTo>
                <a:cubicBezTo>
                  <a:pt x="51" y="119"/>
                  <a:pt x="52" y="117"/>
                  <a:pt x="52" y="115"/>
                </a:cubicBezTo>
                <a:cubicBezTo>
                  <a:pt x="52" y="115"/>
                  <a:pt x="52" y="79"/>
                  <a:pt x="52" y="79"/>
                </a:cubicBezTo>
                <a:cubicBezTo>
                  <a:pt x="52" y="78"/>
                  <a:pt x="52" y="77"/>
                  <a:pt x="51" y="77"/>
                </a:cubicBezTo>
                <a:cubicBezTo>
                  <a:pt x="34" y="60"/>
                  <a:pt x="34" y="60"/>
                  <a:pt x="34" y="60"/>
                </a:cubicBezTo>
                <a:cubicBezTo>
                  <a:pt x="33" y="59"/>
                  <a:pt x="32" y="59"/>
                  <a:pt x="31" y="59"/>
                </a:cubicBezTo>
                <a:cubicBezTo>
                  <a:pt x="31" y="59"/>
                  <a:pt x="24" y="59"/>
                  <a:pt x="24" y="59"/>
                </a:cubicBezTo>
                <a:cubicBezTo>
                  <a:pt x="24" y="28"/>
                  <a:pt x="24" y="28"/>
                  <a:pt x="24" y="28"/>
                </a:cubicBezTo>
                <a:cubicBezTo>
                  <a:pt x="33" y="28"/>
                  <a:pt x="33" y="28"/>
                  <a:pt x="33" y="28"/>
                </a:cubicBezTo>
                <a:cubicBezTo>
                  <a:pt x="33" y="40"/>
                  <a:pt x="33" y="40"/>
                  <a:pt x="33" y="40"/>
                </a:cubicBezTo>
                <a:cubicBezTo>
                  <a:pt x="33" y="48"/>
                  <a:pt x="46" y="51"/>
                  <a:pt x="60" y="51"/>
                </a:cubicBezTo>
                <a:cubicBezTo>
                  <a:pt x="74" y="51"/>
                  <a:pt x="88" y="48"/>
                  <a:pt x="88" y="40"/>
                </a:cubicBezTo>
                <a:cubicBezTo>
                  <a:pt x="88" y="28"/>
                  <a:pt x="88" y="28"/>
                  <a:pt x="88" y="28"/>
                </a:cubicBezTo>
                <a:cubicBezTo>
                  <a:pt x="96" y="28"/>
                  <a:pt x="96" y="28"/>
                  <a:pt x="96" y="28"/>
                </a:cubicBezTo>
                <a:cubicBezTo>
                  <a:pt x="96" y="59"/>
                  <a:pt x="96" y="59"/>
                  <a:pt x="96" y="59"/>
                </a:cubicBezTo>
                <a:cubicBezTo>
                  <a:pt x="71" y="59"/>
                  <a:pt x="71" y="59"/>
                  <a:pt x="71" y="59"/>
                </a:cubicBezTo>
                <a:cubicBezTo>
                  <a:pt x="70" y="59"/>
                  <a:pt x="68" y="60"/>
                  <a:pt x="68" y="62"/>
                </a:cubicBezTo>
                <a:cubicBezTo>
                  <a:pt x="68" y="115"/>
                  <a:pt x="68" y="115"/>
                  <a:pt x="68" y="115"/>
                </a:cubicBezTo>
                <a:cubicBezTo>
                  <a:pt x="68" y="117"/>
                  <a:pt x="70" y="119"/>
                  <a:pt x="71" y="119"/>
                </a:cubicBezTo>
                <a:cubicBezTo>
                  <a:pt x="116" y="119"/>
                  <a:pt x="116" y="119"/>
                  <a:pt x="116" y="119"/>
                </a:cubicBezTo>
                <a:cubicBezTo>
                  <a:pt x="118" y="119"/>
                  <a:pt x="120" y="117"/>
                  <a:pt x="120" y="115"/>
                </a:cubicBezTo>
                <a:cubicBezTo>
                  <a:pt x="120" y="115"/>
                  <a:pt x="120" y="79"/>
                  <a:pt x="120" y="79"/>
                </a:cubicBezTo>
                <a:close/>
                <a:moveTo>
                  <a:pt x="7" y="112"/>
                </a:moveTo>
                <a:cubicBezTo>
                  <a:pt x="7" y="66"/>
                  <a:pt x="7" y="66"/>
                  <a:pt x="7" y="66"/>
                </a:cubicBezTo>
                <a:cubicBezTo>
                  <a:pt x="28" y="66"/>
                  <a:pt x="28" y="66"/>
                  <a:pt x="28" y="66"/>
                </a:cubicBezTo>
                <a:cubicBezTo>
                  <a:pt x="28" y="79"/>
                  <a:pt x="28" y="79"/>
                  <a:pt x="28" y="79"/>
                </a:cubicBezTo>
                <a:cubicBezTo>
                  <a:pt x="28" y="81"/>
                  <a:pt x="30" y="83"/>
                  <a:pt x="32" y="83"/>
                </a:cubicBezTo>
                <a:cubicBezTo>
                  <a:pt x="45" y="83"/>
                  <a:pt x="45" y="83"/>
                  <a:pt x="45" y="83"/>
                </a:cubicBezTo>
                <a:cubicBezTo>
                  <a:pt x="45" y="112"/>
                  <a:pt x="45" y="112"/>
                  <a:pt x="45" y="112"/>
                </a:cubicBezTo>
                <a:lnTo>
                  <a:pt x="7" y="112"/>
                </a:lnTo>
                <a:close/>
                <a:moveTo>
                  <a:pt x="35" y="71"/>
                </a:moveTo>
                <a:cubicBezTo>
                  <a:pt x="40" y="76"/>
                  <a:pt x="40" y="76"/>
                  <a:pt x="40" y="76"/>
                </a:cubicBezTo>
                <a:cubicBezTo>
                  <a:pt x="35" y="76"/>
                  <a:pt x="35" y="76"/>
                  <a:pt x="35" y="76"/>
                </a:cubicBezTo>
                <a:lnTo>
                  <a:pt x="35" y="71"/>
                </a:lnTo>
                <a:close/>
                <a:moveTo>
                  <a:pt x="40" y="25"/>
                </a:moveTo>
                <a:cubicBezTo>
                  <a:pt x="40" y="19"/>
                  <a:pt x="40" y="19"/>
                  <a:pt x="40" y="19"/>
                </a:cubicBezTo>
                <a:cubicBezTo>
                  <a:pt x="45" y="21"/>
                  <a:pt x="52" y="22"/>
                  <a:pt x="60" y="22"/>
                </a:cubicBezTo>
                <a:cubicBezTo>
                  <a:pt x="68" y="22"/>
                  <a:pt x="75" y="21"/>
                  <a:pt x="81" y="19"/>
                </a:cubicBezTo>
                <a:cubicBezTo>
                  <a:pt x="81" y="25"/>
                  <a:pt x="81" y="25"/>
                  <a:pt x="81" y="25"/>
                </a:cubicBezTo>
                <a:cubicBezTo>
                  <a:pt x="80" y="26"/>
                  <a:pt x="73" y="29"/>
                  <a:pt x="60" y="29"/>
                </a:cubicBezTo>
                <a:cubicBezTo>
                  <a:pt x="48" y="29"/>
                  <a:pt x="41" y="26"/>
                  <a:pt x="40" y="25"/>
                </a:cubicBezTo>
                <a:close/>
                <a:moveTo>
                  <a:pt x="60" y="7"/>
                </a:moveTo>
                <a:cubicBezTo>
                  <a:pt x="72" y="7"/>
                  <a:pt x="79" y="9"/>
                  <a:pt x="80" y="11"/>
                </a:cubicBezTo>
                <a:cubicBezTo>
                  <a:pt x="79" y="12"/>
                  <a:pt x="72" y="15"/>
                  <a:pt x="60" y="15"/>
                </a:cubicBezTo>
                <a:cubicBezTo>
                  <a:pt x="48" y="15"/>
                  <a:pt x="41" y="12"/>
                  <a:pt x="40" y="11"/>
                </a:cubicBezTo>
                <a:cubicBezTo>
                  <a:pt x="41" y="9"/>
                  <a:pt x="48" y="7"/>
                  <a:pt x="60" y="7"/>
                </a:cubicBezTo>
                <a:close/>
                <a:moveTo>
                  <a:pt x="60" y="44"/>
                </a:moveTo>
                <a:cubicBezTo>
                  <a:pt x="48" y="44"/>
                  <a:pt x="41" y="41"/>
                  <a:pt x="40" y="40"/>
                </a:cubicBezTo>
                <a:cubicBezTo>
                  <a:pt x="40" y="33"/>
                  <a:pt x="40" y="33"/>
                  <a:pt x="40" y="33"/>
                </a:cubicBezTo>
                <a:cubicBezTo>
                  <a:pt x="45" y="35"/>
                  <a:pt x="52" y="36"/>
                  <a:pt x="60" y="36"/>
                </a:cubicBezTo>
                <a:cubicBezTo>
                  <a:pt x="68" y="36"/>
                  <a:pt x="75" y="35"/>
                  <a:pt x="81" y="33"/>
                </a:cubicBezTo>
                <a:cubicBezTo>
                  <a:pt x="81" y="40"/>
                  <a:pt x="81" y="40"/>
                  <a:pt x="81" y="40"/>
                </a:cubicBezTo>
                <a:cubicBezTo>
                  <a:pt x="80" y="41"/>
                  <a:pt x="73" y="44"/>
                  <a:pt x="60" y="44"/>
                </a:cubicBezTo>
                <a:close/>
                <a:moveTo>
                  <a:pt x="103" y="71"/>
                </a:moveTo>
                <a:cubicBezTo>
                  <a:pt x="108" y="76"/>
                  <a:pt x="108" y="76"/>
                  <a:pt x="108" y="76"/>
                </a:cubicBezTo>
                <a:cubicBezTo>
                  <a:pt x="103" y="76"/>
                  <a:pt x="103" y="76"/>
                  <a:pt x="103" y="76"/>
                </a:cubicBezTo>
                <a:lnTo>
                  <a:pt x="103" y="71"/>
                </a:lnTo>
                <a:close/>
                <a:moveTo>
                  <a:pt x="75" y="112"/>
                </a:moveTo>
                <a:cubicBezTo>
                  <a:pt x="75" y="66"/>
                  <a:pt x="75" y="66"/>
                  <a:pt x="75" y="66"/>
                </a:cubicBezTo>
                <a:cubicBezTo>
                  <a:pt x="96" y="66"/>
                  <a:pt x="96" y="66"/>
                  <a:pt x="96" y="66"/>
                </a:cubicBezTo>
                <a:cubicBezTo>
                  <a:pt x="96" y="79"/>
                  <a:pt x="96" y="79"/>
                  <a:pt x="96" y="79"/>
                </a:cubicBezTo>
                <a:cubicBezTo>
                  <a:pt x="96" y="81"/>
                  <a:pt x="97" y="83"/>
                  <a:pt x="99" y="83"/>
                </a:cubicBezTo>
                <a:cubicBezTo>
                  <a:pt x="113" y="83"/>
                  <a:pt x="113" y="83"/>
                  <a:pt x="113" y="83"/>
                </a:cubicBezTo>
                <a:cubicBezTo>
                  <a:pt x="113" y="112"/>
                  <a:pt x="113" y="112"/>
                  <a:pt x="113" y="112"/>
                </a:cubicBezTo>
                <a:lnTo>
                  <a:pt x="75" y="112"/>
                </a:lnTo>
                <a:close/>
                <a:moveTo>
                  <a:pt x="75" y="112"/>
                </a:moveTo>
                <a:cubicBezTo>
                  <a:pt x="75" y="112"/>
                  <a:pt x="75" y="112"/>
                  <a:pt x="75" y="11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16" name="Google Shape;1916;p81"/>
          <p:cNvGrpSpPr/>
          <p:nvPr/>
        </p:nvGrpSpPr>
        <p:grpSpPr>
          <a:xfrm>
            <a:off x="6966970" y="1660338"/>
            <a:ext cx="313905" cy="315069"/>
            <a:chOff x="6966970" y="1660338"/>
            <a:chExt cx="313905" cy="315069"/>
          </a:xfrm>
        </p:grpSpPr>
        <p:sp>
          <p:nvSpPr>
            <p:cNvPr id="1917" name="Google Shape;1917;p81"/>
            <p:cNvSpPr/>
            <p:nvPr/>
          </p:nvSpPr>
          <p:spPr>
            <a:xfrm>
              <a:off x="6966970" y="1660338"/>
              <a:ext cx="313904" cy="315069"/>
            </a:xfrm>
            <a:custGeom>
              <a:avLst/>
              <a:gdLst/>
              <a:ahLst/>
              <a:cxnLst/>
              <a:rect l="l" t="t" r="r" b="b"/>
              <a:pathLst>
                <a:path w="114" h="114" extrusionOk="0">
                  <a:moveTo>
                    <a:pt x="111" y="105"/>
                  </a:moveTo>
                  <a:cubicBezTo>
                    <a:pt x="10" y="105"/>
                    <a:pt x="10" y="105"/>
                    <a:pt x="10" y="105"/>
                  </a:cubicBezTo>
                  <a:cubicBezTo>
                    <a:pt x="10" y="3"/>
                    <a:pt x="10" y="3"/>
                    <a:pt x="10" y="3"/>
                  </a:cubicBezTo>
                  <a:cubicBezTo>
                    <a:pt x="10" y="1"/>
                    <a:pt x="8" y="0"/>
                    <a:pt x="6" y="0"/>
                  </a:cubicBezTo>
                  <a:cubicBezTo>
                    <a:pt x="4" y="0"/>
                    <a:pt x="3" y="1"/>
                    <a:pt x="3" y="3"/>
                  </a:cubicBezTo>
                  <a:cubicBezTo>
                    <a:pt x="3" y="105"/>
                    <a:pt x="3" y="105"/>
                    <a:pt x="3" y="105"/>
                  </a:cubicBezTo>
                  <a:cubicBezTo>
                    <a:pt x="1" y="105"/>
                    <a:pt x="0" y="106"/>
                    <a:pt x="0" y="108"/>
                  </a:cubicBezTo>
                  <a:cubicBezTo>
                    <a:pt x="0" y="110"/>
                    <a:pt x="1" y="111"/>
                    <a:pt x="3" y="111"/>
                  </a:cubicBezTo>
                  <a:cubicBezTo>
                    <a:pt x="3" y="113"/>
                    <a:pt x="5" y="114"/>
                    <a:pt x="6" y="114"/>
                  </a:cubicBezTo>
                  <a:cubicBezTo>
                    <a:pt x="8" y="114"/>
                    <a:pt x="9" y="113"/>
                    <a:pt x="10" y="111"/>
                  </a:cubicBezTo>
                  <a:cubicBezTo>
                    <a:pt x="111" y="111"/>
                    <a:pt x="111" y="111"/>
                    <a:pt x="111" y="111"/>
                  </a:cubicBezTo>
                  <a:cubicBezTo>
                    <a:pt x="113" y="111"/>
                    <a:pt x="114" y="110"/>
                    <a:pt x="114" y="108"/>
                  </a:cubicBezTo>
                  <a:cubicBezTo>
                    <a:pt x="114" y="106"/>
                    <a:pt x="113" y="105"/>
                    <a:pt x="111" y="105"/>
                  </a:cubicBezTo>
                  <a:close/>
                  <a:moveTo>
                    <a:pt x="111" y="105"/>
                  </a:moveTo>
                  <a:cubicBezTo>
                    <a:pt x="111" y="105"/>
                    <a:pt x="111" y="105"/>
                    <a:pt x="111" y="10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81"/>
            <p:cNvSpPr/>
            <p:nvPr/>
          </p:nvSpPr>
          <p:spPr>
            <a:xfrm>
              <a:off x="7011149" y="1817291"/>
              <a:ext cx="112773" cy="113936"/>
            </a:xfrm>
            <a:custGeom>
              <a:avLst/>
              <a:gdLst/>
              <a:ahLst/>
              <a:cxnLst/>
              <a:rect l="l" t="t" r="r" b="b"/>
              <a:pathLst>
                <a:path w="41" h="41" extrusionOk="0">
                  <a:moveTo>
                    <a:pt x="0" y="21"/>
                  </a:moveTo>
                  <a:cubicBezTo>
                    <a:pt x="0" y="32"/>
                    <a:pt x="10" y="41"/>
                    <a:pt x="21" y="41"/>
                  </a:cubicBezTo>
                  <a:cubicBezTo>
                    <a:pt x="32" y="41"/>
                    <a:pt x="41" y="32"/>
                    <a:pt x="41" y="21"/>
                  </a:cubicBezTo>
                  <a:cubicBezTo>
                    <a:pt x="41" y="9"/>
                    <a:pt x="32" y="0"/>
                    <a:pt x="21" y="0"/>
                  </a:cubicBezTo>
                  <a:cubicBezTo>
                    <a:pt x="10" y="0"/>
                    <a:pt x="0" y="9"/>
                    <a:pt x="0" y="21"/>
                  </a:cubicBezTo>
                  <a:close/>
                  <a:moveTo>
                    <a:pt x="21" y="7"/>
                  </a:moveTo>
                  <a:cubicBezTo>
                    <a:pt x="28" y="7"/>
                    <a:pt x="35" y="13"/>
                    <a:pt x="35" y="21"/>
                  </a:cubicBezTo>
                  <a:cubicBezTo>
                    <a:pt x="35" y="28"/>
                    <a:pt x="28" y="34"/>
                    <a:pt x="21" y="34"/>
                  </a:cubicBezTo>
                  <a:cubicBezTo>
                    <a:pt x="13" y="34"/>
                    <a:pt x="7" y="28"/>
                    <a:pt x="7" y="21"/>
                  </a:cubicBezTo>
                  <a:cubicBezTo>
                    <a:pt x="7" y="13"/>
                    <a:pt x="13" y="7"/>
                    <a:pt x="21" y="7"/>
                  </a:cubicBezTo>
                  <a:close/>
                  <a:moveTo>
                    <a:pt x="21" y="7"/>
                  </a:moveTo>
                  <a:cubicBezTo>
                    <a:pt x="21" y="7"/>
                    <a:pt x="21" y="7"/>
                    <a:pt x="21"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81"/>
            <p:cNvSpPr/>
            <p:nvPr/>
          </p:nvSpPr>
          <p:spPr>
            <a:xfrm>
              <a:off x="7085556" y="1718468"/>
              <a:ext cx="76732" cy="74407"/>
            </a:xfrm>
            <a:custGeom>
              <a:avLst/>
              <a:gdLst/>
              <a:ahLst/>
              <a:cxnLst/>
              <a:rect l="l" t="t" r="r" b="b"/>
              <a:pathLst>
                <a:path w="28" h="27" extrusionOk="0">
                  <a:moveTo>
                    <a:pt x="14" y="27"/>
                  </a:moveTo>
                  <a:cubicBezTo>
                    <a:pt x="22" y="27"/>
                    <a:pt x="28" y="21"/>
                    <a:pt x="28" y="14"/>
                  </a:cubicBezTo>
                  <a:cubicBezTo>
                    <a:pt x="28" y="6"/>
                    <a:pt x="22" y="0"/>
                    <a:pt x="14" y="0"/>
                  </a:cubicBezTo>
                  <a:cubicBezTo>
                    <a:pt x="7" y="0"/>
                    <a:pt x="0" y="6"/>
                    <a:pt x="0" y="14"/>
                  </a:cubicBezTo>
                  <a:cubicBezTo>
                    <a:pt x="0" y="21"/>
                    <a:pt x="7" y="27"/>
                    <a:pt x="14" y="27"/>
                  </a:cubicBezTo>
                  <a:close/>
                  <a:moveTo>
                    <a:pt x="14" y="6"/>
                  </a:moveTo>
                  <a:cubicBezTo>
                    <a:pt x="18" y="6"/>
                    <a:pt x="21" y="10"/>
                    <a:pt x="21" y="14"/>
                  </a:cubicBezTo>
                  <a:cubicBezTo>
                    <a:pt x="21" y="18"/>
                    <a:pt x="18" y="21"/>
                    <a:pt x="14" y="21"/>
                  </a:cubicBezTo>
                  <a:cubicBezTo>
                    <a:pt x="10" y="21"/>
                    <a:pt x="7" y="18"/>
                    <a:pt x="7" y="14"/>
                  </a:cubicBezTo>
                  <a:cubicBezTo>
                    <a:pt x="7" y="10"/>
                    <a:pt x="10" y="6"/>
                    <a:pt x="14" y="6"/>
                  </a:cubicBezTo>
                  <a:close/>
                  <a:moveTo>
                    <a:pt x="14" y="6"/>
                  </a:moveTo>
                  <a:cubicBezTo>
                    <a:pt x="14" y="6"/>
                    <a:pt x="14" y="6"/>
                    <a:pt x="14" y="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81"/>
            <p:cNvSpPr/>
            <p:nvPr/>
          </p:nvSpPr>
          <p:spPr>
            <a:xfrm>
              <a:off x="7151825" y="1789388"/>
              <a:ext cx="98822" cy="97660"/>
            </a:xfrm>
            <a:custGeom>
              <a:avLst/>
              <a:gdLst/>
              <a:ahLst/>
              <a:cxnLst/>
              <a:rect l="l" t="t" r="r" b="b"/>
              <a:pathLst>
                <a:path w="36" h="35" extrusionOk="0">
                  <a:moveTo>
                    <a:pt x="18" y="35"/>
                  </a:moveTo>
                  <a:cubicBezTo>
                    <a:pt x="28" y="35"/>
                    <a:pt x="36" y="27"/>
                    <a:pt x="36" y="18"/>
                  </a:cubicBezTo>
                  <a:cubicBezTo>
                    <a:pt x="36" y="8"/>
                    <a:pt x="28" y="0"/>
                    <a:pt x="18" y="0"/>
                  </a:cubicBezTo>
                  <a:cubicBezTo>
                    <a:pt x="8" y="0"/>
                    <a:pt x="0" y="8"/>
                    <a:pt x="0" y="18"/>
                  </a:cubicBezTo>
                  <a:cubicBezTo>
                    <a:pt x="0" y="27"/>
                    <a:pt x="8" y="35"/>
                    <a:pt x="18" y="35"/>
                  </a:cubicBezTo>
                  <a:close/>
                  <a:moveTo>
                    <a:pt x="18" y="7"/>
                  </a:moveTo>
                  <a:cubicBezTo>
                    <a:pt x="24" y="7"/>
                    <a:pt x="29" y="12"/>
                    <a:pt x="29" y="18"/>
                  </a:cubicBezTo>
                  <a:cubicBezTo>
                    <a:pt x="29" y="24"/>
                    <a:pt x="24" y="29"/>
                    <a:pt x="18" y="29"/>
                  </a:cubicBezTo>
                  <a:cubicBezTo>
                    <a:pt x="12" y="29"/>
                    <a:pt x="7" y="24"/>
                    <a:pt x="7" y="18"/>
                  </a:cubicBezTo>
                  <a:cubicBezTo>
                    <a:pt x="7" y="12"/>
                    <a:pt x="12" y="7"/>
                    <a:pt x="18" y="7"/>
                  </a:cubicBezTo>
                  <a:close/>
                  <a:moveTo>
                    <a:pt x="18" y="7"/>
                  </a:moveTo>
                  <a:cubicBezTo>
                    <a:pt x="18" y="7"/>
                    <a:pt x="18" y="7"/>
                    <a:pt x="18"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81"/>
            <p:cNvSpPr/>
            <p:nvPr/>
          </p:nvSpPr>
          <p:spPr>
            <a:xfrm>
              <a:off x="7179728" y="1660338"/>
              <a:ext cx="101147" cy="102310"/>
            </a:xfrm>
            <a:custGeom>
              <a:avLst/>
              <a:gdLst/>
              <a:ahLst/>
              <a:cxnLst/>
              <a:rect l="l" t="t" r="r" b="b"/>
              <a:pathLst>
                <a:path w="37" h="37" extrusionOk="0">
                  <a:moveTo>
                    <a:pt x="19" y="37"/>
                  </a:moveTo>
                  <a:cubicBezTo>
                    <a:pt x="29" y="37"/>
                    <a:pt x="37" y="29"/>
                    <a:pt x="37" y="19"/>
                  </a:cubicBezTo>
                  <a:cubicBezTo>
                    <a:pt x="37" y="8"/>
                    <a:pt x="29" y="0"/>
                    <a:pt x="19" y="0"/>
                  </a:cubicBezTo>
                  <a:cubicBezTo>
                    <a:pt x="8" y="0"/>
                    <a:pt x="0" y="8"/>
                    <a:pt x="0" y="19"/>
                  </a:cubicBezTo>
                  <a:cubicBezTo>
                    <a:pt x="0" y="29"/>
                    <a:pt x="8" y="37"/>
                    <a:pt x="19" y="37"/>
                  </a:cubicBezTo>
                  <a:close/>
                  <a:moveTo>
                    <a:pt x="19" y="7"/>
                  </a:moveTo>
                  <a:cubicBezTo>
                    <a:pt x="25" y="7"/>
                    <a:pt x="31" y="12"/>
                    <a:pt x="31" y="19"/>
                  </a:cubicBezTo>
                  <a:cubicBezTo>
                    <a:pt x="31" y="25"/>
                    <a:pt x="25" y="31"/>
                    <a:pt x="19" y="31"/>
                  </a:cubicBezTo>
                  <a:cubicBezTo>
                    <a:pt x="12" y="31"/>
                    <a:pt x="7" y="25"/>
                    <a:pt x="7" y="19"/>
                  </a:cubicBezTo>
                  <a:cubicBezTo>
                    <a:pt x="7" y="12"/>
                    <a:pt x="12" y="7"/>
                    <a:pt x="19" y="7"/>
                  </a:cubicBezTo>
                  <a:close/>
                  <a:moveTo>
                    <a:pt x="19" y="7"/>
                  </a:moveTo>
                  <a:cubicBezTo>
                    <a:pt x="19" y="7"/>
                    <a:pt x="19" y="7"/>
                    <a:pt x="19"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81"/>
            <p:cNvSpPr/>
            <p:nvPr/>
          </p:nvSpPr>
          <p:spPr>
            <a:xfrm>
              <a:off x="7011149" y="1698704"/>
              <a:ext cx="58130" cy="58131"/>
            </a:xfrm>
            <a:custGeom>
              <a:avLst/>
              <a:gdLst/>
              <a:ahLst/>
              <a:cxnLst/>
              <a:rect l="l" t="t" r="r" b="b"/>
              <a:pathLst>
                <a:path w="21" h="21" extrusionOk="0">
                  <a:moveTo>
                    <a:pt x="10" y="21"/>
                  </a:moveTo>
                  <a:cubicBezTo>
                    <a:pt x="16" y="21"/>
                    <a:pt x="21" y="16"/>
                    <a:pt x="21" y="10"/>
                  </a:cubicBezTo>
                  <a:cubicBezTo>
                    <a:pt x="21" y="5"/>
                    <a:pt x="16" y="0"/>
                    <a:pt x="10" y="0"/>
                  </a:cubicBezTo>
                  <a:cubicBezTo>
                    <a:pt x="5" y="0"/>
                    <a:pt x="0" y="5"/>
                    <a:pt x="0" y="10"/>
                  </a:cubicBezTo>
                  <a:cubicBezTo>
                    <a:pt x="0" y="16"/>
                    <a:pt x="5" y="21"/>
                    <a:pt x="10" y="21"/>
                  </a:cubicBezTo>
                  <a:close/>
                  <a:moveTo>
                    <a:pt x="10" y="7"/>
                  </a:moveTo>
                  <a:cubicBezTo>
                    <a:pt x="12" y="7"/>
                    <a:pt x="14" y="8"/>
                    <a:pt x="14" y="10"/>
                  </a:cubicBezTo>
                  <a:cubicBezTo>
                    <a:pt x="14" y="12"/>
                    <a:pt x="12" y="14"/>
                    <a:pt x="10" y="14"/>
                  </a:cubicBezTo>
                  <a:cubicBezTo>
                    <a:pt x="9" y="14"/>
                    <a:pt x="7" y="12"/>
                    <a:pt x="7" y="10"/>
                  </a:cubicBezTo>
                  <a:cubicBezTo>
                    <a:pt x="7" y="8"/>
                    <a:pt x="9" y="7"/>
                    <a:pt x="10" y="7"/>
                  </a:cubicBezTo>
                  <a:close/>
                  <a:moveTo>
                    <a:pt x="10" y="7"/>
                  </a:moveTo>
                  <a:cubicBezTo>
                    <a:pt x="10" y="7"/>
                    <a:pt x="10" y="7"/>
                    <a:pt x="10"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23" name="Google Shape;1923;p81"/>
          <p:cNvSpPr/>
          <p:nvPr/>
        </p:nvSpPr>
        <p:spPr>
          <a:xfrm>
            <a:off x="7766844" y="1652200"/>
            <a:ext cx="329018" cy="331345"/>
          </a:xfrm>
          <a:custGeom>
            <a:avLst/>
            <a:gdLst/>
            <a:ahLst/>
            <a:cxnLst/>
            <a:rect l="l" t="t" r="r" b="b"/>
            <a:pathLst>
              <a:path w="119" h="120" extrusionOk="0">
                <a:moveTo>
                  <a:pt x="119" y="7"/>
                </a:moveTo>
                <a:cubicBezTo>
                  <a:pt x="119" y="4"/>
                  <a:pt x="116" y="0"/>
                  <a:pt x="112" y="0"/>
                </a:cubicBezTo>
                <a:cubicBezTo>
                  <a:pt x="94" y="0"/>
                  <a:pt x="94" y="0"/>
                  <a:pt x="94" y="0"/>
                </a:cubicBezTo>
                <a:cubicBezTo>
                  <a:pt x="90" y="0"/>
                  <a:pt x="87" y="4"/>
                  <a:pt x="87" y="7"/>
                </a:cubicBezTo>
                <a:cubicBezTo>
                  <a:pt x="87" y="14"/>
                  <a:pt x="87" y="14"/>
                  <a:pt x="87" y="14"/>
                </a:cubicBezTo>
                <a:cubicBezTo>
                  <a:pt x="87" y="16"/>
                  <a:pt x="87" y="17"/>
                  <a:pt x="88" y="18"/>
                </a:cubicBezTo>
                <a:cubicBezTo>
                  <a:pt x="87" y="19"/>
                  <a:pt x="87" y="20"/>
                  <a:pt x="87" y="21"/>
                </a:cubicBezTo>
                <a:cubicBezTo>
                  <a:pt x="87" y="28"/>
                  <a:pt x="87" y="28"/>
                  <a:pt x="87" y="28"/>
                </a:cubicBezTo>
                <a:cubicBezTo>
                  <a:pt x="87" y="32"/>
                  <a:pt x="90" y="35"/>
                  <a:pt x="94" y="35"/>
                </a:cubicBezTo>
                <a:cubicBezTo>
                  <a:pt x="100" y="35"/>
                  <a:pt x="100" y="35"/>
                  <a:pt x="100" y="35"/>
                </a:cubicBezTo>
                <a:cubicBezTo>
                  <a:pt x="100" y="42"/>
                  <a:pt x="100" y="42"/>
                  <a:pt x="100" y="42"/>
                </a:cubicBezTo>
                <a:cubicBezTo>
                  <a:pt x="85" y="42"/>
                  <a:pt x="85" y="42"/>
                  <a:pt x="85" y="42"/>
                </a:cubicBezTo>
                <a:cubicBezTo>
                  <a:pt x="85" y="39"/>
                  <a:pt x="83" y="36"/>
                  <a:pt x="77" y="34"/>
                </a:cubicBezTo>
                <a:cubicBezTo>
                  <a:pt x="72" y="32"/>
                  <a:pt x="66" y="31"/>
                  <a:pt x="59" y="31"/>
                </a:cubicBezTo>
                <a:cubicBezTo>
                  <a:pt x="53" y="31"/>
                  <a:pt x="47" y="32"/>
                  <a:pt x="42" y="34"/>
                </a:cubicBezTo>
                <a:cubicBezTo>
                  <a:pt x="36" y="36"/>
                  <a:pt x="34" y="39"/>
                  <a:pt x="33" y="42"/>
                </a:cubicBezTo>
                <a:cubicBezTo>
                  <a:pt x="19" y="42"/>
                  <a:pt x="19" y="42"/>
                  <a:pt x="19" y="42"/>
                </a:cubicBezTo>
                <a:cubicBezTo>
                  <a:pt x="19" y="35"/>
                  <a:pt x="19" y="35"/>
                  <a:pt x="19" y="35"/>
                </a:cubicBezTo>
                <a:cubicBezTo>
                  <a:pt x="25" y="35"/>
                  <a:pt x="25" y="35"/>
                  <a:pt x="25" y="35"/>
                </a:cubicBezTo>
                <a:cubicBezTo>
                  <a:pt x="28" y="35"/>
                  <a:pt x="32" y="32"/>
                  <a:pt x="32" y="28"/>
                </a:cubicBezTo>
                <a:cubicBezTo>
                  <a:pt x="32" y="21"/>
                  <a:pt x="32" y="21"/>
                  <a:pt x="32" y="21"/>
                </a:cubicBezTo>
                <a:cubicBezTo>
                  <a:pt x="32" y="20"/>
                  <a:pt x="31" y="19"/>
                  <a:pt x="31" y="18"/>
                </a:cubicBezTo>
                <a:cubicBezTo>
                  <a:pt x="31" y="17"/>
                  <a:pt x="32" y="16"/>
                  <a:pt x="32" y="14"/>
                </a:cubicBezTo>
                <a:cubicBezTo>
                  <a:pt x="32" y="7"/>
                  <a:pt x="32" y="7"/>
                  <a:pt x="32" y="7"/>
                </a:cubicBezTo>
                <a:cubicBezTo>
                  <a:pt x="32" y="4"/>
                  <a:pt x="28" y="0"/>
                  <a:pt x="25" y="0"/>
                </a:cubicBezTo>
                <a:cubicBezTo>
                  <a:pt x="7" y="0"/>
                  <a:pt x="7" y="0"/>
                  <a:pt x="7" y="0"/>
                </a:cubicBezTo>
                <a:cubicBezTo>
                  <a:pt x="3" y="0"/>
                  <a:pt x="0" y="4"/>
                  <a:pt x="0" y="7"/>
                </a:cubicBezTo>
                <a:cubicBezTo>
                  <a:pt x="0" y="14"/>
                  <a:pt x="0" y="14"/>
                  <a:pt x="0" y="14"/>
                </a:cubicBezTo>
                <a:cubicBezTo>
                  <a:pt x="0" y="16"/>
                  <a:pt x="0" y="17"/>
                  <a:pt x="1" y="18"/>
                </a:cubicBezTo>
                <a:cubicBezTo>
                  <a:pt x="0" y="19"/>
                  <a:pt x="0" y="20"/>
                  <a:pt x="0" y="21"/>
                </a:cubicBezTo>
                <a:cubicBezTo>
                  <a:pt x="0" y="28"/>
                  <a:pt x="0" y="28"/>
                  <a:pt x="0" y="28"/>
                </a:cubicBezTo>
                <a:cubicBezTo>
                  <a:pt x="0" y="32"/>
                  <a:pt x="3" y="35"/>
                  <a:pt x="7" y="35"/>
                </a:cubicBezTo>
                <a:cubicBezTo>
                  <a:pt x="12" y="35"/>
                  <a:pt x="12" y="35"/>
                  <a:pt x="12" y="35"/>
                </a:cubicBezTo>
                <a:cubicBezTo>
                  <a:pt x="12" y="45"/>
                  <a:pt x="12" y="45"/>
                  <a:pt x="12" y="45"/>
                </a:cubicBezTo>
                <a:cubicBezTo>
                  <a:pt x="12" y="47"/>
                  <a:pt x="14" y="49"/>
                  <a:pt x="16" y="49"/>
                </a:cubicBezTo>
                <a:cubicBezTo>
                  <a:pt x="33" y="49"/>
                  <a:pt x="33" y="49"/>
                  <a:pt x="33" y="49"/>
                </a:cubicBezTo>
                <a:cubicBezTo>
                  <a:pt x="33" y="72"/>
                  <a:pt x="33" y="72"/>
                  <a:pt x="33" y="72"/>
                </a:cubicBezTo>
                <a:cubicBezTo>
                  <a:pt x="16" y="72"/>
                  <a:pt x="16" y="72"/>
                  <a:pt x="16" y="72"/>
                </a:cubicBezTo>
                <a:cubicBezTo>
                  <a:pt x="14" y="72"/>
                  <a:pt x="12" y="73"/>
                  <a:pt x="12" y="75"/>
                </a:cubicBezTo>
                <a:cubicBezTo>
                  <a:pt x="12" y="85"/>
                  <a:pt x="12" y="85"/>
                  <a:pt x="12" y="85"/>
                </a:cubicBezTo>
                <a:cubicBezTo>
                  <a:pt x="7" y="85"/>
                  <a:pt x="7" y="85"/>
                  <a:pt x="7" y="85"/>
                </a:cubicBezTo>
                <a:cubicBezTo>
                  <a:pt x="3" y="85"/>
                  <a:pt x="0" y="88"/>
                  <a:pt x="0" y="92"/>
                </a:cubicBezTo>
                <a:cubicBezTo>
                  <a:pt x="0" y="99"/>
                  <a:pt x="0" y="99"/>
                  <a:pt x="0" y="99"/>
                </a:cubicBezTo>
                <a:cubicBezTo>
                  <a:pt x="0" y="100"/>
                  <a:pt x="0" y="101"/>
                  <a:pt x="1" y="102"/>
                </a:cubicBezTo>
                <a:cubicBezTo>
                  <a:pt x="0" y="103"/>
                  <a:pt x="0" y="105"/>
                  <a:pt x="0" y="106"/>
                </a:cubicBezTo>
                <a:cubicBezTo>
                  <a:pt x="0" y="113"/>
                  <a:pt x="0" y="113"/>
                  <a:pt x="0" y="113"/>
                </a:cubicBezTo>
                <a:cubicBezTo>
                  <a:pt x="0" y="117"/>
                  <a:pt x="3" y="120"/>
                  <a:pt x="7" y="120"/>
                </a:cubicBezTo>
                <a:cubicBezTo>
                  <a:pt x="25" y="120"/>
                  <a:pt x="25" y="120"/>
                  <a:pt x="25" y="120"/>
                </a:cubicBezTo>
                <a:cubicBezTo>
                  <a:pt x="28" y="120"/>
                  <a:pt x="32" y="117"/>
                  <a:pt x="32" y="113"/>
                </a:cubicBezTo>
                <a:cubicBezTo>
                  <a:pt x="32" y="106"/>
                  <a:pt x="32" y="106"/>
                  <a:pt x="32" y="106"/>
                </a:cubicBezTo>
                <a:cubicBezTo>
                  <a:pt x="32" y="105"/>
                  <a:pt x="31" y="103"/>
                  <a:pt x="31" y="102"/>
                </a:cubicBezTo>
                <a:cubicBezTo>
                  <a:pt x="31" y="101"/>
                  <a:pt x="32" y="100"/>
                  <a:pt x="32" y="99"/>
                </a:cubicBezTo>
                <a:cubicBezTo>
                  <a:pt x="32" y="92"/>
                  <a:pt x="32" y="92"/>
                  <a:pt x="32" y="92"/>
                </a:cubicBezTo>
                <a:cubicBezTo>
                  <a:pt x="32" y="88"/>
                  <a:pt x="28" y="85"/>
                  <a:pt x="25" y="85"/>
                </a:cubicBezTo>
                <a:cubicBezTo>
                  <a:pt x="19" y="85"/>
                  <a:pt x="19" y="85"/>
                  <a:pt x="19" y="85"/>
                </a:cubicBezTo>
                <a:cubicBezTo>
                  <a:pt x="19" y="79"/>
                  <a:pt x="19" y="79"/>
                  <a:pt x="19" y="79"/>
                </a:cubicBezTo>
                <a:cubicBezTo>
                  <a:pt x="33" y="79"/>
                  <a:pt x="33" y="79"/>
                  <a:pt x="33" y="79"/>
                </a:cubicBezTo>
                <a:cubicBezTo>
                  <a:pt x="34" y="81"/>
                  <a:pt x="36" y="84"/>
                  <a:pt x="42" y="86"/>
                </a:cubicBezTo>
                <a:cubicBezTo>
                  <a:pt x="47" y="88"/>
                  <a:pt x="53" y="89"/>
                  <a:pt x="59" y="89"/>
                </a:cubicBezTo>
                <a:cubicBezTo>
                  <a:pt x="66" y="89"/>
                  <a:pt x="72" y="88"/>
                  <a:pt x="77" y="86"/>
                </a:cubicBezTo>
                <a:cubicBezTo>
                  <a:pt x="83" y="84"/>
                  <a:pt x="85" y="81"/>
                  <a:pt x="85" y="79"/>
                </a:cubicBezTo>
                <a:cubicBezTo>
                  <a:pt x="100" y="79"/>
                  <a:pt x="100" y="79"/>
                  <a:pt x="100" y="79"/>
                </a:cubicBezTo>
                <a:cubicBezTo>
                  <a:pt x="100" y="85"/>
                  <a:pt x="100" y="85"/>
                  <a:pt x="100" y="85"/>
                </a:cubicBezTo>
                <a:cubicBezTo>
                  <a:pt x="94" y="85"/>
                  <a:pt x="94" y="85"/>
                  <a:pt x="94" y="85"/>
                </a:cubicBezTo>
                <a:cubicBezTo>
                  <a:pt x="90" y="85"/>
                  <a:pt x="87" y="88"/>
                  <a:pt x="87" y="92"/>
                </a:cubicBezTo>
                <a:cubicBezTo>
                  <a:pt x="87" y="99"/>
                  <a:pt x="87" y="99"/>
                  <a:pt x="87" y="99"/>
                </a:cubicBezTo>
                <a:cubicBezTo>
                  <a:pt x="87" y="100"/>
                  <a:pt x="87" y="101"/>
                  <a:pt x="88" y="102"/>
                </a:cubicBezTo>
                <a:cubicBezTo>
                  <a:pt x="87" y="103"/>
                  <a:pt x="87" y="105"/>
                  <a:pt x="87" y="106"/>
                </a:cubicBezTo>
                <a:cubicBezTo>
                  <a:pt x="87" y="113"/>
                  <a:pt x="87" y="113"/>
                  <a:pt x="87" y="113"/>
                </a:cubicBezTo>
                <a:cubicBezTo>
                  <a:pt x="87" y="117"/>
                  <a:pt x="90" y="120"/>
                  <a:pt x="94" y="120"/>
                </a:cubicBezTo>
                <a:cubicBezTo>
                  <a:pt x="112" y="120"/>
                  <a:pt x="112" y="120"/>
                  <a:pt x="112" y="120"/>
                </a:cubicBezTo>
                <a:cubicBezTo>
                  <a:pt x="116" y="120"/>
                  <a:pt x="119" y="117"/>
                  <a:pt x="119" y="113"/>
                </a:cubicBezTo>
                <a:cubicBezTo>
                  <a:pt x="119" y="106"/>
                  <a:pt x="119" y="106"/>
                  <a:pt x="119" y="106"/>
                </a:cubicBezTo>
                <a:cubicBezTo>
                  <a:pt x="119" y="105"/>
                  <a:pt x="119" y="103"/>
                  <a:pt x="118" y="102"/>
                </a:cubicBezTo>
                <a:cubicBezTo>
                  <a:pt x="119" y="101"/>
                  <a:pt x="119" y="100"/>
                  <a:pt x="119" y="99"/>
                </a:cubicBezTo>
                <a:cubicBezTo>
                  <a:pt x="119" y="92"/>
                  <a:pt x="119" y="92"/>
                  <a:pt x="119" y="92"/>
                </a:cubicBezTo>
                <a:cubicBezTo>
                  <a:pt x="119" y="88"/>
                  <a:pt x="116" y="85"/>
                  <a:pt x="112" y="85"/>
                </a:cubicBezTo>
                <a:cubicBezTo>
                  <a:pt x="107" y="85"/>
                  <a:pt x="107" y="85"/>
                  <a:pt x="107" y="85"/>
                </a:cubicBezTo>
                <a:cubicBezTo>
                  <a:pt x="107" y="75"/>
                  <a:pt x="107" y="75"/>
                  <a:pt x="107" y="75"/>
                </a:cubicBezTo>
                <a:cubicBezTo>
                  <a:pt x="107" y="73"/>
                  <a:pt x="105" y="72"/>
                  <a:pt x="103" y="72"/>
                </a:cubicBezTo>
                <a:cubicBezTo>
                  <a:pt x="86" y="72"/>
                  <a:pt x="86" y="72"/>
                  <a:pt x="86" y="72"/>
                </a:cubicBezTo>
                <a:cubicBezTo>
                  <a:pt x="86" y="49"/>
                  <a:pt x="86" y="49"/>
                  <a:pt x="86" y="49"/>
                </a:cubicBezTo>
                <a:cubicBezTo>
                  <a:pt x="103" y="49"/>
                  <a:pt x="103" y="49"/>
                  <a:pt x="103" y="49"/>
                </a:cubicBezTo>
                <a:cubicBezTo>
                  <a:pt x="105" y="49"/>
                  <a:pt x="107" y="47"/>
                  <a:pt x="107" y="45"/>
                </a:cubicBezTo>
                <a:cubicBezTo>
                  <a:pt x="107" y="35"/>
                  <a:pt x="107" y="35"/>
                  <a:pt x="107" y="35"/>
                </a:cubicBezTo>
                <a:cubicBezTo>
                  <a:pt x="112" y="35"/>
                  <a:pt x="112" y="35"/>
                  <a:pt x="112" y="35"/>
                </a:cubicBezTo>
                <a:cubicBezTo>
                  <a:pt x="116" y="35"/>
                  <a:pt x="119" y="32"/>
                  <a:pt x="119" y="28"/>
                </a:cubicBezTo>
                <a:cubicBezTo>
                  <a:pt x="119" y="21"/>
                  <a:pt x="119" y="21"/>
                  <a:pt x="119" y="21"/>
                </a:cubicBezTo>
                <a:cubicBezTo>
                  <a:pt x="119" y="20"/>
                  <a:pt x="119" y="19"/>
                  <a:pt x="118" y="18"/>
                </a:cubicBezTo>
                <a:cubicBezTo>
                  <a:pt x="119" y="17"/>
                  <a:pt x="119" y="16"/>
                  <a:pt x="119" y="14"/>
                </a:cubicBezTo>
                <a:lnTo>
                  <a:pt x="119" y="7"/>
                </a:lnTo>
                <a:close/>
                <a:moveTo>
                  <a:pt x="25" y="7"/>
                </a:moveTo>
                <a:cubicBezTo>
                  <a:pt x="25" y="14"/>
                  <a:pt x="25" y="14"/>
                  <a:pt x="25" y="14"/>
                </a:cubicBezTo>
                <a:cubicBezTo>
                  <a:pt x="7" y="14"/>
                  <a:pt x="7" y="14"/>
                  <a:pt x="7" y="14"/>
                </a:cubicBezTo>
                <a:cubicBezTo>
                  <a:pt x="7" y="7"/>
                  <a:pt x="7" y="7"/>
                  <a:pt x="7" y="7"/>
                </a:cubicBezTo>
                <a:lnTo>
                  <a:pt x="25" y="7"/>
                </a:lnTo>
                <a:close/>
                <a:moveTo>
                  <a:pt x="7" y="21"/>
                </a:moveTo>
                <a:cubicBezTo>
                  <a:pt x="25" y="21"/>
                  <a:pt x="25" y="21"/>
                  <a:pt x="25" y="21"/>
                </a:cubicBezTo>
                <a:cubicBezTo>
                  <a:pt x="25" y="28"/>
                  <a:pt x="25" y="28"/>
                  <a:pt x="25" y="28"/>
                </a:cubicBezTo>
                <a:cubicBezTo>
                  <a:pt x="7" y="28"/>
                  <a:pt x="7" y="28"/>
                  <a:pt x="7" y="28"/>
                </a:cubicBezTo>
                <a:lnTo>
                  <a:pt x="7" y="21"/>
                </a:lnTo>
                <a:close/>
                <a:moveTo>
                  <a:pt x="25" y="113"/>
                </a:moveTo>
                <a:cubicBezTo>
                  <a:pt x="7" y="113"/>
                  <a:pt x="7" y="113"/>
                  <a:pt x="7" y="113"/>
                </a:cubicBezTo>
                <a:cubicBezTo>
                  <a:pt x="7" y="106"/>
                  <a:pt x="7" y="106"/>
                  <a:pt x="7" y="106"/>
                </a:cubicBezTo>
                <a:cubicBezTo>
                  <a:pt x="25" y="106"/>
                  <a:pt x="25" y="106"/>
                  <a:pt x="25" y="106"/>
                </a:cubicBezTo>
                <a:lnTo>
                  <a:pt x="25" y="113"/>
                </a:lnTo>
                <a:close/>
                <a:moveTo>
                  <a:pt x="25" y="99"/>
                </a:moveTo>
                <a:cubicBezTo>
                  <a:pt x="7" y="99"/>
                  <a:pt x="7" y="99"/>
                  <a:pt x="7" y="99"/>
                </a:cubicBezTo>
                <a:cubicBezTo>
                  <a:pt x="7" y="92"/>
                  <a:pt x="7" y="92"/>
                  <a:pt x="7" y="92"/>
                </a:cubicBezTo>
                <a:cubicBezTo>
                  <a:pt x="25" y="92"/>
                  <a:pt x="25" y="92"/>
                  <a:pt x="25" y="92"/>
                </a:cubicBezTo>
                <a:lnTo>
                  <a:pt x="25" y="99"/>
                </a:lnTo>
                <a:close/>
                <a:moveTo>
                  <a:pt x="112" y="113"/>
                </a:moveTo>
                <a:cubicBezTo>
                  <a:pt x="94" y="113"/>
                  <a:pt x="94" y="113"/>
                  <a:pt x="94" y="113"/>
                </a:cubicBezTo>
                <a:cubicBezTo>
                  <a:pt x="94" y="106"/>
                  <a:pt x="94" y="106"/>
                  <a:pt x="94" y="106"/>
                </a:cubicBezTo>
                <a:cubicBezTo>
                  <a:pt x="112" y="106"/>
                  <a:pt x="112" y="106"/>
                  <a:pt x="112" y="106"/>
                </a:cubicBezTo>
                <a:lnTo>
                  <a:pt x="112" y="113"/>
                </a:lnTo>
                <a:close/>
                <a:moveTo>
                  <a:pt x="112" y="99"/>
                </a:moveTo>
                <a:cubicBezTo>
                  <a:pt x="94" y="99"/>
                  <a:pt x="94" y="99"/>
                  <a:pt x="94" y="99"/>
                </a:cubicBezTo>
                <a:cubicBezTo>
                  <a:pt x="94" y="92"/>
                  <a:pt x="94" y="92"/>
                  <a:pt x="94" y="92"/>
                </a:cubicBezTo>
                <a:cubicBezTo>
                  <a:pt x="112" y="92"/>
                  <a:pt x="112" y="92"/>
                  <a:pt x="112" y="92"/>
                </a:cubicBezTo>
                <a:lnTo>
                  <a:pt x="112" y="99"/>
                </a:lnTo>
                <a:close/>
                <a:moveTo>
                  <a:pt x="40" y="52"/>
                </a:moveTo>
                <a:cubicBezTo>
                  <a:pt x="41" y="52"/>
                  <a:pt x="41" y="53"/>
                  <a:pt x="42" y="53"/>
                </a:cubicBezTo>
                <a:cubicBezTo>
                  <a:pt x="47" y="55"/>
                  <a:pt x="53" y="56"/>
                  <a:pt x="59" y="56"/>
                </a:cubicBezTo>
                <a:cubicBezTo>
                  <a:pt x="66" y="56"/>
                  <a:pt x="72" y="55"/>
                  <a:pt x="77" y="53"/>
                </a:cubicBezTo>
                <a:cubicBezTo>
                  <a:pt x="77" y="53"/>
                  <a:pt x="78" y="52"/>
                  <a:pt x="79" y="52"/>
                </a:cubicBezTo>
                <a:cubicBezTo>
                  <a:pt x="79" y="60"/>
                  <a:pt x="79" y="60"/>
                  <a:pt x="79" y="60"/>
                </a:cubicBezTo>
                <a:cubicBezTo>
                  <a:pt x="79" y="60"/>
                  <a:pt x="78" y="61"/>
                  <a:pt x="74" y="63"/>
                </a:cubicBezTo>
                <a:cubicBezTo>
                  <a:pt x="70" y="64"/>
                  <a:pt x="65" y="65"/>
                  <a:pt x="59" y="65"/>
                </a:cubicBezTo>
                <a:cubicBezTo>
                  <a:pt x="54" y="65"/>
                  <a:pt x="49" y="64"/>
                  <a:pt x="45" y="63"/>
                </a:cubicBezTo>
                <a:cubicBezTo>
                  <a:pt x="41" y="61"/>
                  <a:pt x="40" y="60"/>
                  <a:pt x="40" y="60"/>
                </a:cubicBezTo>
                <a:lnTo>
                  <a:pt x="40" y="52"/>
                </a:lnTo>
                <a:close/>
                <a:moveTo>
                  <a:pt x="45" y="40"/>
                </a:moveTo>
                <a:cubicBezTo>
                  <a:pt x="49" y="39"/>
                  <a:pt x="54" y="38"/>
                  <a:pt x="59" y="38"/>
                </a:cubicBezTo>
                <a:cubicBezTo>
                  <a:pt x="65" y="38"/>
                  <a:pt x="70" y="39"/>
                  <a:pt x="74" y="40"/>
                </a:cubicBezTo>
                <a:cubicBezTo>
                  <a:pt x="78" y="42"/>
                  <a:pt x="79" y="43"/>
                  <a:pt x="79" y="43"/>
                </a:cubicBezTo>
                <a:cubicBezTo>
                  <a:pt x="79" y="44"/>
                  <a:pt x="78" y="45"/>
                  <a:pt x="74" y="47"/>
                </a:cubicBezTo>
                <a:cubicBezTo>
                  <a:pt x="70" y="48"/>
                  <a:pt x="65" y="49"/>
                  <a:pt x="59" y="49"/>
                </a:cubicBezTo>
                <a:cubicBezTo>
                  <a:pt x="54" y="49"/>
                  <a:pt x="49" y="48"/>
                  <a:pt x="45" y="47"/>
                </a:cubicBezTo>
                <a:cubicBezTo>
                  <a:pt x="41" y="45"/>
                  <a:pt x="40" y="44"/>
                  <a:pt x="40" y="43"/>
                </a:cubicBezTo>
                <a:cubicBezTo>
                  <a:pt x="40" y="43"/>
                  <a:pt x="41" y="42"/>
                  <a:pt x="45" y="40"/>
                </a:cubicBezTo>
                <a:close/>
                <a:moveTo>
                  <a:pt x="74" y="80"/>
                </a:moveTo>
                <a:cubicBezTo>
                  <a:pt x="70" y="81"/>
                  <a:pt x="65" y="82"/>
                  <a:pt x="59" y="82"/>
                </a:cubicBezTo>
                <a:cubicBezTo>
                  <a:pt x="54" y="82"/>
                  <a:pt x="49" y="81"/>
                  <a:pt x="45" y="80"/>
                </a:cubicBezTo>
                <a:cubicBezTo>
                  <a:pt x="41" y="79"/>
                  <a:pt x="40" y="77"/>
                  <a:pt x="40" y="77"/>
                </a:cubicBezTo>
                <a:cubicBezTo>
                  <a:pt x="40" y="68"/>
                  <a:pt x="40" y="68"/>
                  <a:pt x="40" y="68"/>
                </a:cubicBezTo>
                <a:cubicBezTo>
                  <a:pt x="41" y="69"/>
                  <a:pt x="41" y="69"/>
                  <a:pt x="42" y="69"/>
                </a:cubicBezTo>
                <a:cubicBezTo>
                  <a:pt x="47" y="71"/>
                  <a:pt x="53" y="72"/>
                  <a:pt x="59" y="72"/>
                </a:cubicBezTo>
                <a:cubicBezTo>
                  <a:pt x="66" y="72"/>
                  <a:pt x="72" y="71"/>
                  <a:pt x="77" y="69"/>
                </a:cubicBezTo>
                <a:cubicBezTo>
                  <a:pt x="77" y="69"/>
                  <a:pt x="78" y="69"/>
                  <a:pt x="79" y="68"/>
                </a:cubicBezTo>
                <a:cubicBezTo>
                  <a:pt x="79" y="77"/>
                  <a:pt x="79" y="77"/>
                  <a:pt x="79" y="77"/>
                </a:cubicBezTo>
                <a:cubicBezTo>
                  <a:pt x="79" y="77"/>
                  <a:pt x="78" y="79"/>
                  <a:pt x="74" y="80"/>
                </a:cubicBezTo>
                <a:close/>
                <a:moveTo>
                  <a:pt x="112" y="7"/>
                </a:moveTo>
                <a:cubicBezTo>
                  <a:pt x="112" y="14"/>
                  <a:pt x="112" y="14"/>
                  <a:pt x="112" y="14"/>
                </a:cubicBezTo>
                <a:cubicBezTo>
                  <a:pt x="94" y="14"/>
                  <a:pt x="94" y="14"/>
                  <a:pt x="94" y="14"/>
                </a:cubicBezTo>
                <a:cubicBezTo>
                  <a:pt x="94" y="7"/>
                  <a:pt x="94" y="7"/>
                  <a:pt x="94" y="7"/>
                </a:cubicBezTo>
                <a:lnTo>
                  <a:pt x="112" y="7"/>
                </a:lnTo>
                <a:close/>
                <a:moveTo>
                  <a:pt x="112" y="28"/>
                </a:moveTo>
                <a:cubicBezTo>
                  <a:pt x="94" y="28"/>
                  <a:pt x="94" y="28"/>
                  <a:pt x="94" y="28"/>
                </a:cubicBezTo>
                <a:cubicBezTo>
                  <a:pt x="94" y="21"/>
                  <a:pt x="94" y="21"/>
                  <a:pt x="94" y="21"/>
                </a:cubicBezTo>
                <a:cubicBezTo>
                  <a:pt x="112" y="21"/>
                  <a:pt x="112" y="21"/>
                  <a:pt x="112" y="21"/>
                </a:cubicBezTo>
                <a:lnTo>
                  <a:pt x="112" y="28"/>
                </a:lnTo>
                <a:close/>
                <a:moveTo>
                  <a:pt x="112" y="28"/>
                </a:moveTo>
                <a:cubicBezTo>
                  <a:pt x="112" y="28"/>
                  <a:pt x="112" y="28"/>
                  <a:pt x="112" y="2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24" name="Google Shape;1924;p81"/>
          <p:cNvGrpSpPr/>
          <p:nvPr/>
        </p:nvGrpSpPr>
        <p:grpSpPr>
          <a:xfrm>
            <a:off x="1081854" y="2314889"/>
            <a:ext cx="261587" cy="333671"/>
            <a:chOff x="1081854" y="2314889"/>
            <a:chExt cx="261587" cy="333671"/>
          </a:xfrm>
        </p:grpSpPr>
        <p:sp>
          <p:nvSpPr>
            <p:cNvPr id="1925" name="Google Shape;1925;p81"/>
            <p:cNvSpPr/>
            <p:nvPr/>
          </p:nvSpPr>
          <p:spPr>
            <a:xfrm>
              <a:off x="1081854" y="2314889"/>
              <a:ext cx="261587" cy="333671"/>
            </a:xfrm>
            <a:custGeom>
              <a:avLst/>
              <a:gdLst/>
              <a:ahLst/>
              <a:cxnLst/>
              <a:rect l="l" t="t" r="r" b="b"/>
              <a:pathLst>
                <a:path w="95" h="121" extrusionOk="0">
                  <a:moveTo>
                    <a:pt x="91" y="43"/>
                  </a:moveTo>
                  <a:cubicBezTo>
                    <a:pt x="86" y="43"/>
                    <a:pt x="86" y="43"/>
                    <a:pt x="86" y="43"/>
                  </a:cubicBezTo>
                  <a:cubicBezTo>
                    <a:pt x="93" y="21"/>
                    <a:pt x="93" y="21"/>
                    <a:pt x="93" y="21"/>
                  </a:cubicBezTo>
                  <a:cubicBezTo>
                    <a:pt x="94" y="19"/>
                    <a:pt x="93" y="17"/>
                    <a:pt x="91" y="16"/>
                  </a:cubicBezTo>
                  <a:cubicBezTo>
                    <a:pt x="71" y="10"/>
                    <a:pt x="71" y="10"/>
                    <a:pt x="71" y="10"/>
                  </a:cubicBezTo>
                  <a:cubicBezTo>
                    <a:pt x="71" y="3"/>
                    <a:pt x="71" y="3"/>
                    <a:pt x="71" y="3"/>
                  </a:cubicBezTo>
                  <a:cubicBezTo>
                    <a:pt x="71" y="1"/>
                    <a:pt x="70" y="0"/>
                    <a:pt x="68" y="0"/>
                  </a:cubicBezTo>
                  <a:cubicBezTo>
                    <a:pt x="27" y="0"/>
                    <a:pt x="27" y="0"/>
                    <a:pt x="27" y="0"/>
                  </a:cubicBezTo>
                  <a:cubicBezTo>
                    <a:pt x="25" y="0"/>
                    <a:pt x="23" y="1"/>
                    <a:pt x="23" y="3"/>
                  </a:cubicBezTo>
                  <a:cubicBezTo>
                    <a:pt x="23" y="10"/>
                    <a:pt x="23" y="10"/>
                    <a:pt x="23" y="10"/>
                  </a:cubicBezTo>
                  <a:cubicBezTo>
                    <a:pt x="3" y="16"/>
                    <a:pt x="3" y="16"/>
                    <a:pt x="3" y="16"/>
                  </a:cubicBezTo>
                  <a:cubicBezTo>
                    <a:pt x="2" y="17"/>
                    <a:pt x="1" y="19"/>
                    <a:pt x="1" y="21"/>
                  </a:cubicBezTo>
                  <a:cubicBezTo>
                    <a:pt x="9" y="43"/>
                    <a:pt x="9" y="43"/>
                    <a:pt x="9" y="43"/>
                  </a:cubicBezTo>
                  <a:cubicBezTo>
                    <a:pt x="3" y="43"/>
                    <a:pt x="3" y="43"/>
                    <a:pt x="3" y="43"/>
                  </a:cubicBezTo>
                  <a:cubicBezTo>
                    <a:pt x="1" y="43"/>
                    <a:pt x="0" y="44"/>
                    <a:pt x="0" y="46"/>
                  </a:cubicBezTo>
                  <a:cubicBezTo>
                    <a:pt x="0" y="48"/>
                    <a:pt x="1" y="50"/>
                    <a:pt x="3" y="50"/>
                  </a:cubicBezTo>
                  <a:cubicBezTo>
                    <a:pt x="5" y="50"/>
                    <a:pt x="5" y="50"/>
                    <a:pt x="5" y="50"/>
                  </a:cubicBezTo>
                  <a:cubicBezTo>
                    <a:pt x="13" y="59"/>
                    <a:pt x="19" y="66"/>
                    <a:pt x="23" y="73"/>
                  </a:cubicBezTo>
                  <a:cubicBezTo>
                    <a:pt x="28" y="81"/>
                    <a:pt x="30" y="86"/>
                    <a:pt x="32" y="94"/>
                  </a:cubicBezTo>
                  <a:cubicBezTo>
                    <a:pt x="32" y="118"/>
                    <a:pt x="32" y="118"/>
                    <a:pt x="32" y="118"/>
                  </a:cubicBezTo>
                  <a:cubicBezTo>
                    <a:pt x="32" y="119"/>
                    <a:pt x="33" y="120"/>
                    <a:pt x="34" y="121"/>
                  </a:cubicBezTo>
                  <a:cubicBezTo>
                    <a:pt x="35" y="121"/>
                    <a:pt x="35" y="121"/>
                    <a:pt x="36" y="121"/>
                  </a:cubicBezTo>
                  <a:cubicBezTo>
                    <a:pt x="36" y="121"/>
                    <a:pt x="37" y="121"/>
                    <a:pt x="37" y="121"/>
                  </a:cubicBezTo>
                  <a:cubicBezTo>
                    <a:pt x="60" y="114"/>
                    <a:pt x="60" y="114"/>
                    <a:pt x="60" y="114"/>
                  </a:cubicBezTo>
                  <a:cubicBezTo>
                    <a:pt x="61" y="114"/>
                    <a:pt x="62" y="112"/>
                    <a:pt x="62" y="111"/>
                  </a:cubicBezTo>
                  <a:cubicBezTo>
                    <a:pt x="62" y="94"/>
                    <a:pt x="62" y="94"/>
                    <a:pt x="62" y="94"/>
                  </a:cubicBezTo>
                  <a:cubicBezTo>
                    <a:pt x="64" y="86"/>
                    <a:pt x="67" y="81"/>
                    <a:pt x="72" y="73"/>
                  </a:cubicBezTo>
                  <a:cubicBezTo>
                    <a:pt x="76" y="66"/>
                    <a:pt x="81" y="59"/>
                    <a:pt x="90" y="50"/>
                  </a:cubicBezTo>
                  <a:cubicBezTo>
                    <a:pt x="91" y="50"/>
                    <a:pt x="91" y="50"/>
                    <a:pt x="91" y="50"/>
                  </a:cubicBezTo>
                  <a:cubicBezTo>
                    <a:pt x="93" y="50"/>
                    <a:pt x="95" y="48"/>
                    <a:pt x="95" y="46"/>
                  </a:cubicBezTo>
                  <a:cubicBezTo>
                    <a:pt x="95" y="44"/>
                    <a:pt x="93" y="43"/>
                    <a:pt x="91" y="43"/>
                  </a:cubicBezTo>
                  <a:close/>
                  <a:moveTo>
                    <a:pt x="85" y="22"/>
                  </a:moveTo>
                  <a:cubicBezTo>
                    <a:pt x="78" y="43"/>
                    <a:pt x="78" y="43"/>
                    <a:pt x="78" y="43"/>
                  </a:cubicBezTo>
                  <a:cubicBezTo>
                    <a:pt x="71" y="43"/>
                    <a:pt x="71" y="43"/>
                    <a:pt x="71" y="43"/>
                  </a:cubicBezTo>
                  <a:cubicBezTo>
                    <a:pt x="71" y="17"/>
                    <a:pt x="71" y="17"/>
                    <a:pt x="71" y="17"/>
                  </a:cubicBezTo>
                  <a:lnTo>
                    <a:pt x="85" y="22"/>
                  </a:lnTo>
                  <a:close/>
                  <a:moveTo>
                    <a:pt x="64" y="7"/>
                  </a:moveTo>
                  <a:cubicBezTo>
                    <a:pt x="64" y="43"/>
                    <a:pt x="64" y="43"/>
                    <a:pt x="64" y="43"/>
                  </a:cubicBezTo>
                  <a:cubicBezTo>
                    <a:pt x="30" y="43"/>
                    <a:pt x="30" y="43"/>
                    <a:pt x="30" y="43"/>
                  </a:cubicBezTo>
                  <a:cubicBezTo>
                    <a:pt x="30" y="7"/>
                    <a:pt x="30" y="7"/>
                    <a:pt x="30" y="7"/>
                  </a:cubicBezTo>
                  <a:lnTo>
                    <a:pt x="64" y="7"/>
                  </a:lnTo>
                  <a:close/>
                  <a:moveTo>
                    <a:pt x="9" y="22"/>
                  </a:moveTo>
                  <a:cubicBezTo>
                    <a:pt x="23" y="17"/>
                    <a:pt x="23" y="17"/>
                    <a:pt x="23" y="17"/>
                  </a:cubicBezTo>
                  <a:cubicBezTo>
                    <a:pt x="23" y="43"/>
                    <a:pt x="23" y="43"/>
                    <a:pt x="23" y="43"/>
                  </a:cubicBezTo>
                  <a:cubicBezTo>
                    <a:pt x="16" y="43"/>
                    <a:pt x="16" y="43"/>
                    <a:pt x="16" y="43"/>
                  </a:cubicBezTo>
                  <a:lnTo>
                    <a:pt x="9" y="22"/>
                  </a:lnTo>
                  <a:close/>
                  <a:moveTo>
                    <a:pt x="40" y="113"/>
                  </a:moveTo>
                  <a:cubicBezTo>
                    <a:pt x="40" y="97"/>
                    <a:pt x="40" y="97"/>
                    <a:pt x="40" y="97"/>
                  </a:cubicBezTo>
                  <a:cubicBezTo>
                    <a:pt x="55" y="97"/>
                    <a:pt x="55" y="97"/>
                    <a:pt x="55" y="97"/>
                  </a:cubicBezTo>
                  <a:cubicBezTo>
                    <a:pt x="55" y="108"/>
                    <a:pt x="55" y="108"/>
                    <a:pt x="55" y="108"/>
                  </a:cubicBezTo>
                  <a:lnTo>
                    <a:pt x="40" y="113"/>
                  </a:lnTo>
                  <a:close/>
                  <a:moveTo>
                    <a:pt x="56" y="90"/>
                  </a:moveTo>
                  <a:cubicBezTo>
                    <a:pt x="39" y="90"/>
                    <a:pt x="39" y="90"/>
                    <a:pt x="39" y="90"/>
                  </a:cubicBezTo>
                  <a:cubicBezTo>
                    <a:pt x="37" y="83"/>
                    <a:pt x="34" y="77"/>
                    <a:pt x="29" y="70"/>
                  </a:cubicBezTo>
                  <a:cubicBezTo>
                    <a:pt x="28" y="68"/>
                    <a:pt x="27" y="66"/>
                    <a:pt x="26" y="64"/>
                  </a:cubicBezTo>
                  <a:cubicBezTo>
                    <a:pt x="69" y="64"/>
                    <a:pt x="69" y="64"/>
                    <a:pt x="69" y="64"/>
                  </a:cubicBezTo>
                  <a:cubicBezTo>
                    <a:pt x="68" y="66"/>
                    <a:pt x="67" y="68"/>
                    <a:pt x="65" y="70"/>
                  </a:cubicBezTo>
                  <a:cubicBezTo>
                    <a:pt x="61" y="77"/>
                    <a:pt x="58" y="83"/>
                    <a:pt x="56" y="90"/>
                  </a:cubicBezTo>
                  <a:close/>
                  <a:moveTo>
                    <a:pt x="74" y="57"/>
                  </a:moveTo>
                  <a:cubicBezTo>
                    <a:pt x="20" y="57"/>
                    <a:pt x="20" y="57"/>
                    <a:pt x="20" y="57"/>
                  </a:cubicBezTo>
                  <a:cubicBezTo>
                    <a:pt x="19" y="55"/>
                    <a:pt x="17" y="52"/>
                    <a:pt x="14" y="50"/>
                  </a:cubicBezTo>
                  <a:cubicBezTo>
                    <a:pt x="80" y="50"/>
                    <a:pt x="80" y="50"/>
                    <a:pt x="80" y="50"/>
                  </a:cubicBezTo>
                  <a:cubicBezTo>
                    <a:pt x="78" y="52"/>
                    <a:pt x="76" y="55"/>
                    <a:pt x="74" y="57"/>
                  </a:cubicBezTo>
                  <a:close/>
                  <a:moveTo>
                    <a:pt x="74" y="57"/>
                  </a:moveTo>
                  <a:cubicBezTo>
                    <a:pt x="74" y="57"/>
                    <a:pt x="74" y="57"/>
                    <a:pt x="74" y="5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81"/>
            <p:cNvSpPr/>
            <p:nvPr/>
          </p:nvSpPr>
          <p:spPr>
            <a:xfrm>
              <a:off x="1186489" y="2353255"/>
              <a:ext cx="52318" cy="19765"/>
            </a:xfrm>
            <a:custGeom>
              <a:avLst/>
              <a:gdLst/>
              <a:ahLst/>
              <a:cxnLst/>
              <a:rect l="l" t="t" r="r" b="b"/>
              <a:pathLst>
                <a:path w="19" h="7" extrusionOk="0">
                  <a:moveTo>
                    <a:pt x="3" y="7"/>
                  </a:moveTo>
                  <a:cubicBezTo>
                    <a:pt x="15" y="7"/>
                    <a:pt x="15" y="7"/>
                    <a:pt x="15" y="7"/>
                  </a:cubicBezTo>
                  <a:cubicBezTo>
                    <a:pt x="17" y="7"/>
                    <a:pt x="19" y="6"/>
                    <a:pt x="19" y="4"/>
                  </a:cubicBezTo>
                  <a:cubicBezTo>
                    <a:pt x="19" y="2"/>
                    <a:pt x="17" y="0"/>
                    <a:pt x="15" y="0"/>
                  </a:cubicBezTo>
                  <a:cubicBezTo>
                    <a:pt x="3" y="0"/>
                    <a:pt x="3" y="0"/>
                    <a:pt x="3" y="0"/>
                  </a:cubicBezTo>
                  <a:cubicBezTo>
                    <a:pt x="1" y="0"/>
                    <a:pt x="0" y="2"/>
                    <a:pt x="0" y="4"/>
                  </a:cubicBezTo>
                  <a:cubicBezTo>
                    <a:pt x="0" y="6"/>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81"/>
            <p:cNvSpPr/>
            <p:nvPr/>
          </p:nvSpPr>
          <p:spPr>
            <a:xfrm>
              <a:off x="1186489" y="2391622"/>
              <a:ext cx="52318" cy="19765"/>
            </a:xfrm>
            <a:custGeom>
              <a:avLst/>
              <a:gdLst/>
              <a:ahLst/>
              <a:cxnLst/>
              <a:rect l="l" t="t" r="r" b="b"/>
              <a:pathLst>
                <a:path w="19" h="7" extrusionOk="0">
                  <a:moveTo>
                    <a:pt x="3" y="7"/>
                  </a:moveTo>
                  <a:cubicBezTo>
                    <a:pt x="15" y="7"/>
                    <a:pt x="15" y="7"/>
                    <a:pt x="15" y="7"/>
                  </a:cubicBezTo>
                  <a:cubicBezTo>
                    <a:pt x="17" y="7"/>
                    <a:pt x="19" y="6"/>
                    <a:pt x="19" y="4"/>
                  </a:cubicBezTo>
                  <a:cubicBezTo>
                    <a:pt x="19" y="2"/>
                    <a:pt x="17" y="0"/>
                    <a:pt x="15" y="0"/>
                  </a:cubicBezTo>
                  <a:cubicBezTo>
                    <a:pt x="3" y="0"/>
                    <a:pt x="3" y="0"/>
                    <a:pt x="3" y="0"/>
                  </a:cubicBezTo>
                  <a:cubicBezTo>
                    <a:pt x="1" y="0"/>
                    <a:pt x="0" y="2"/>
                    <a:pt x="0" y="4"/>
                  </a:cubicBezTo>
                  <a:cubicBezTo>
                    <a:pt x="0" y="6"/>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28" name="Google Shape;1928;p81"/>
          <p:cNvGrpSpPr/>
          <p:nvPr/>
        </p:nvGrpSpPr>
        <p:grpSpPr>
          <a:xfrm>
            <a:off x="1782906" y="2317215"/>
            <a:ext cx="325530" cy="329019"/>
            <a:chOff x="1782906" y="2317215"/>
            <a:chExt cx="325530" cy="329019"/>
          </a:xfrm>
        </p:grpSpPr>
        <p:sp>
          <p:nvSpPr>
            <p:cNvPr id="1929" name="Google Shape;1929;p81"/>
            <p:cNvSpPr/>
            <p:nvPr/>
          </p:nvSpPr>
          <p:spPr>
            <a:xfrm>
              <a:off x="1782906" y="2378833"/>
              <a:ext cx="189505" cy="267401"/>
            </a:xfrm>
            <a:custGeom>
              <a:avLst/>
              <a:gdLst/>
              <a:ahLst/>
              <a:cxnLst/>
              <a:rect l="l" t="t" r="r" b="b"/>
              <a:pathLst>
                <a:path w="69" h="97" extrusionOk="0">
                  <a:moveTo>
                    <a:pt x="51" y="52"/>
                  </a:moveTo>
                  <a:cubicBezTo>
                    <a:pt x="56" y="47"/>
                    <a:pt x="59" y="41"/>
                    <a:pt x="59" y="34"/>
                  </a:cubicBezTo>
                  <a:cubicBezTo>
                    <a:pt x="59" y="25"/>
                    <a:pt x="59" y="25"/>
                    <a:pt x="59" y="25"/>
                  </a:cubicBezTo>
                  <a:cubicBezTo>
                    <a:pt x="59" y="18"/>
                    <a:pt x="56" y="12"/>
                    <a:pt x="52" y="8"/>
                  </a:cubicBezTo>
                  <a:cubicBezTo>
                    <a:pt x="47" y="3"/>
                    <a:pt x="41" y="0"/>
                    <a:pt x="34" y="0"/>
                  </a:cubicBezTo>
                  <a:cubicBezTo>
                    <a:pt x="21" y="0"/>
                    <a:pt x="9" y="11"/>
                    <a:pt x="9" y="25"/>
                  </a:cubicBezTo>
                  <a:cubicBezTo>
                    <a:pt x="9" y="34"/>
                    <a:pt x="9" y="34"/>
                    <a:pt x="9" y="34"/>
                  </a:cubicBezTo>
                  <a:cubicBezTo>
                    <a:pt x="9" y="41"/>
                    <a:pt x="13" y="47"/>
                    <a:pt x="17" y="52"/>
                  </a:cubicBezTo>
                  <a:cubicBezTo>
                    <a:pt x="7" y="54"/>
                    <a:pt x="0" y="62"/>
                    <a:pt x="0" y="73"/>
                  </a:cubicBezTo>
                  <a:cubicBezTo>
                    <a:pt x="0" y="93"/>
                    <a:pt x="0" y="93"/>
                    <a:pt x="0" y="93"/>
                  </a:cubicBezTo>
                  <a:cubicBezTo>
                    <a:pt x="0" y="95"/>
                    <a:pt x="1" y="97"/>
                    <a:pt x="3" y="97"/>
                  </a:cubicBezTo>
                  <a:cubicBezTo>
                    <a:pt x="65" y="97"/>
                    <a:pt x="65" y="97"/>
                    <a:pt x="65" y="97"/>
                  </a:cubicBezTo>
                  <a:cubicBezTo>
                    <a:pt x="66" y="97"/>
                    <a:pt x="67" y="96"/>
                    <a:pt x="68" y="96"/>
                  </a:cubicBezTo>
                  <a:cubicBezTo>
                    <a:pt x="69" y="95"/>
                    <a:pt x="69" y="94"/>
                    <a:pt x="69" y="93"/>
                  </a:cubicBezTo>
                  <a:cubicBezTo>
                    <a:pt x="69" y="73"/>
                    <a:pt x="69" y="73"/>
                    <a:pt x="69" y="73"/>
                  </a:cubicBezTo>
                  <a:cubicBezTo>
                    <a:pt x="69" y="62"/>
                    <a:pt x="61" y="53"/>
                    <a:pt x="51" y="52"/>
                  </a:cubicBezTo>
                  <a:close/>
                  <a:moveTo>
                    <a:pt x="24" y="66"/>
                  </a:moveTo>
                  <a:cubicBezTo>
                    <a:pt x="24" y="59"/>
                    <a:pt x="24" y="59"/>
                    <a:pt x="24" y="59"/>
                  </a:cubicBezTo>
                  <a:cubicBezTo>
                    <a:pt x="30" y="59"/>
                    <a:pt x="30" y="59"/>
                    <a:pt x="30" y="59"/>
                  </a:cubicBezTo>
                  <a:lnTo>
                    <a:pt x="24" y="66"/>
                  </a:lnTo>
                  <a:close/>
                  <a:moveTo>
                    <a:pt x="45" y="59"/>
                  </a:moveTo>
                  <a:cubicBezTo>
                    <a:pt x="45" y="66"/>
                    <a:pt x="45" y="66"/>
                    <a:pt x="45" y="66"/>
                  </a:cubicBezTo>
                  <a:cubicBezTo>
                    <a:pt x="38" y="59"/>
                    <a:pt x="38" y="59"/>
                    <a:pt x="38" y="59"/>
                  </a:cubicBezTo>
                  <a:lnTo>
                    <a:pt x="45" y="59"/>
                  </a:lnTo>
                  <a:close/>
                  <a:moveTo>
                    <a:pt x="24" y="76"/>
                  </a:moveTo>
                  <a:cubicBezTo>
                    <a:pt x="34" y="65"/>
                    <a:pt x="34" y="65"/>
                    <a:pt x="34" y="65"/>
                  </a:cubicBezTo>
                  <a:cubicBezTo>
                    <a:pt x="45" y="76"/>
                    <a:pt x="45" y="76"/>
                    <a:pt x="45" y="76"/>
                  </a:cubicBezTo>
                  <a:cubicBezTo>
                    <a:pt x="45" y="90"/>
                    <a:pt x="45" y="90"/>
                    <a:pt x="45" y="90"/>
                  </a:cubicBezTo>
                  <a:cubicBezTo>
                    <a:pt x="24" y="90"/>
                    <a:pt x="24" y="90"/>
                    <a:pt x="24" y="90"/>
                  </a:cubicBezTo>
                  <a:lnTo>
                    <a:pt x="24" y="76"/>
                  </a:lnTo>
                  <a:close/>
                  <a:moveTo>
                    <a:pt x="34" y="7"/>
                  </a:moveTo>
                  <a:cubicBezTo>
                    <a:pt x="40" y="7"/>
                    <a:pt x="46" y="10"/>
                    <a:pt x="49" y="15"/>
                  </a:cubicBezTo>
                  <a:cubicBezTo>
                    <a:pt x="48" y="15"/>
                    <a:pt x="47" y="14"/>
                    <a:pt x="45" y="14"/>
                  </a:cubicBezTo>
                  <a:cubicBezTo>
                    <a:pt x="45" y="14"/>
                    <a:pt x="44" y="15"/>
                    <a:pt x="43" y="15"/>
                  </a:cubicBezTo>
                  <a:cubicBezTo>
                    <a:pt x="42" y="16"/>
                    <a:pt x="39" y="18"/>
                    <a:pt x="34" y="18"/>
                  </a:cubicBezTo>
                  <a:cubicBezTo>
                    <a:pt x="30" y="18"/>
                    <a:pt x="27" y="16"/>
                    <a:pt x="25" y="15"/>
                  </a:cubicBezTo>
                  <a:cubicBezTo>
                    <a:pt x="25" y="15"/>
                    <a:pt x="24" y="14"/>
                    <a:pt x="23" y="14"/>
                  </a:cubicBezTo>
                  <a:cubicBezTo>
                    <a:pt x="22" y="14"/>
                    <a:pt x="21" y="15"/>
                    <a:pt x="20" y="15"/>
                  </a:cubicBezTo>
                  <a:cubicBezTo>
                    <a:pt x="23" y="10"/>
                    <a:pt x="28" y="7"/>
                    <a:pt x="34" y="7"/>
                  </a:cubicBezTo>
                  <a:close/>
                  <a:moveTo>
                    <a:pt x="16" y="34"/>
                  </a:moveTo>
                  <a:cubicBezTo>
                    <a:pt x="16" y="28"/>
                    <a:pt x="16" y="28"/>
                    <a:pt x="16" y="28"/>
                  </a:cubicBezTo>
                  <a:cubicBezTo>
                    <a:pt x="16" y="25"/>
                    <a:pt x="19" y="22"/>
                    <a:pt x="22" y="21"/>
                  </a:cubicBezTo>
                  <a:cubicBezTo>
                    <a:pt x="25" y="23"/>
                    <a:pt x="30" y="24"/>
                    <a:pt x="34" y="24"/>
                  </a:cubicBezTo>
                  <a:cubicBezTo>
                    <a:pt x="39" y="24"/>
                    <a:pt x="43" y="23"/>
                    <a:pt x="46" y="21"/>
                  </a:cubicBezTo>
                  <a:cubicBezTo>
                    <a:pt x="49" y="22"/>
                    <a:pt x="52" y="25"/>
                    <a:pt x="52" y="28"/>
                  </a:cubicBezTo>
                  <a:cubicBezTo>
                    <a:pt x="52" y="34"/>
                    <a:pt x="52" y="34"/>
                    <a:pt x="52" y="34"/>
                  </a:cubicBezTo>
                  <a:cubicBezTo>
                    <a:pt x="52" y="44"/>
                    <a:pt x="44" y="52"/>
                    <a:pt x="34" y="52"/>
                  </a:cubicBezTo>
                  <a:cubicBezTo>
                    <a:pt x="24" y="52"/>
                    <a:pt x="16" y="44"/>
                    <a:pt x="16" y="34"/>
                  </a:cubicBezTo>
                  <a:close/>
                  <a:moveTo>
                    <a:pt x="6" y="73"/>
                  </a:moveTo>
                  <a:cubicBezTo>
                    <a:pt x="6" y="66"/>
                    <a:pt x="11" y="61"/>
                    <a:pt x="17" y="59"/>
                  </a:cubicBezTo>
                  <a:cubicBezTo>
                    <a:pt x="17" y="90"/>
                    <a:pt x="17" y="90"/>
                    <a:pt x="17" y="90"/>
                  </a:cubicBezTo>
                  <a:cubicBezTo>
                    <a:pt x="6" y="90"/>
                    <a:pt x="6" y="90"/>
                    <a:pt x="6" y="90"/>
                  </a:cubicBezTo>
                  <a:lnTo>
                    <a:pt x="6" y="73"/>
                  </a:lnTo>
                  <a:close/>
                  <a:moveTo>
                    <a:pt x="62" y="90"/>
                  </a:moveTo>
                  <a:cubicBezTo>
                    <a:pt x="52" y="90"/>
                    <a:pt x="52" y="90"/>
                    <a:pt x="52" y="90"/>
                  </a:cubicBezTo>
                  <a:cubicBezTo>
                    <a:pt x="51" y="59"/>
                    <a:pt x="51" y="59"/>
                    <a:pt x="51" y="59"/>
                  </a:cubicBezTo>
                  <a:cubicBezTo>
                    <a:pt x="58" y="61"/>
                    <a:pt x="62" y="66"/>
                    <a:pt x="62" y="73"/>
                  </a:cubicBezTo>
                  <a:lnTo>
                    <a:pt x="62" y="90"/>
                  </a:lnTo>
                  <a:close/>
                  <a:moveTo>
                    <a:pt x="62" y="90"/>
                  </a:moveTo>
                  <a:cubicBezTo>
                    <a:pt x="62" y="90"/>
                    <a:pt x="62" y="90"/>
                    <a:pt x="62" y="9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81"/>
            <p:cNvSpPr/>
            <p:nvPr/>
          </p:nvSpPr>
          <p:spPr>
            <a:xfrm>
              <a:off x="1961948" y="2317215"/>
              <a:ext cx="146489" cy="146489"/>
            </a:xfrm>
            <a:custGeom>
              <a:avLst/>
              <a:gdLst/>
              <a:ahLst/>
              <a:cxnLst/>
              <a:rect l="l" t="t" r="r" b="b"/>
              <a:pathLst>
                <a:path w="53" h="53" extrusionOk="0">
                  <a:moveTo>
                    <a:pt x="25" y="0"/>
                  </a:moveTo>
                  <a:cubicBezTo>
                    <a:pt x="23" y="0"/>
                    <a:pt x="21" y="2"/>
                    <a:pt x="21" y="4"/>
                  </a:cubicBezTo>
                  <a:cubicBezTo>
                    <a:pt x="21" y="4"/>
                    <a:pt x="21" y="4"/>
                    <a:pt x="21" y="4"/>
                  </a:cubicBezTo>
                  <a:cubicBezTo>
                    <a:pt x="9" y="6"/>
                    <a:pt x="0" y="16"/>
                    <a:pt x="0" y="28"/>
                  </a:cubicBezTo>
                  <a:cubicBezTo>
                    <a:pt x="0" y="42"/>
                    <a:pt x="11" y="53"/>
                    <a:pt x="25" y="53"/>
                  </a:cubicBezTo>
                  <a:cubicBezTo>
                    <a:pt x="37" y="53"/>
                    <a:pt x="48" y="44"/>
                    <a:pt x="49" y="32"/>
                  </a:cubicBezTo>
                  <a:cubicBezTo>
                    <a:pt x="49" y="32"/>
                    <a:pt x="49" y="32"/>
                    <a:pt x="49" y="32"/>
                  </a:cubicBezTo>
                  <a:cubicBezTo>
                    <a:pt x="50" y="32"/>
                    <a:pt x="51" y="32"/>
                    <a:pt x="52" y="31"/>
                  </a:cubicBezTo>
                  <a:cubicBezTo>
                    <a:pt x="52" y="30"/>
                    <a:pt x="53" y="29"/>
                    <a:pt x="53" y="28"/>
                  </a:cubicBezTo>
                  <a:cubicBezTo>
                    <a:pt x="53" y="13"/>
                    <a:pt x="40" y="0"/>
                    <a:pt x="25" y="0"/>
                  </a:cubicBezTo>
                  <a:close/>
                  <a:moveTo>
                    <a:pt x="46" y="25"/>
                  </a:moveTo>
                  <a:cubicBezTo>
                    <a:pt x="28" y="25"/>
                    <a:pt x="28" y="25"/>
                    <a:pt x="28" y="25"/>
                  </a:cubicBezTo>
                  <a:cubicBezTo>
                    <a:pt x="28" y="8"/>
                    <a:pt x="28" y="8"/>
                    <a:pt x="28" y="8"/>
                  </a:cubicBezTo>
                  <a:cubicBezTo>
                    <a:pt x="37" y="9"/>
                    <a:pt x="44" y="16"/>
                    <a:pt x="46" y="25"/>
                  </a:cubicBezTo>
                  <a:close/>
                  <a:moveTo>
                    <a:pt x="21" y="11"/>
                  </a:moveTo>
                  <a:cubicBezTo>
                    <a:pt x="21" y="26"/>
                    <a:pt x="21" y="26"/>
                    <a:pt x="21" y="26"/>
                  </a:cubicBezTo>
                  <a:cubicBezTo>
                    <a:pt x="9" y="37"/>
                    <a:pt x="9" y="37"/>
                    <a:pt x="9" y="37"/>
                  </a:cubicBezTo>
                  <a:cubicBezTo>
                    <a:pt x="8" y="35"/>
                    <a:pt x="7" y="32"/>
                    <a:pt x="7" y="28"/>
                  </a:cubicBezTo>
                  <a:cubicBezTo>
                    <a:pt x="7" y="20"/>
                    <a:pt x="13" y="13"/>
                    <a:pt x="21" y="11"/>
                  </a:cubicBezTo>
                  <a:close/>
                  <a:moveTo>
                    <a:pt x="25" y="46"/>
                  </a:moveTo>
                  <a:cubicBezTo>
                    <a:pt x="21" y="46"/>
                    <a:pt x="17" y="45"/>
                    <a:pt x="14" y="42"/>
                  </a:cubicBezTo>
                  <a:cubicBezTo>
                    <a:pt x="26" y="32"/>
                    <a:pt x="26" y="32"/>
                    <a:pt x="26" y="32"/>
                  </a:cubicBezTo>
                  <a:cubicBezTo>
                    <a:pt x="42" y="32"/>
                    <a:pt x="42" y="32"/>
                    <a:pt x="42" y="32"/>
                  </a:cubicBezTo>
                  <a:cubicBezTo>
                    <a:pt x="41" y="40"/>
                    <a:pt x="33" y="46"/>
                    <a:pt x="25" y="46"/>
                  </a:cubicBezTo>
                  <a:close/>
                  <a:moveTo>
                    <a:pt x="25" y="46"/>
                  </a:moveTo>
                  <a:cubicBezTo>
                    <a:pt x="25" y="46"/>
                    <a:pt x="25" y="46"/>
                    <a:pt x="25" y="4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81"/>
            <p:cNvSpPr/>
            <p:nvPr/>
          </p:nvSpPr>
          <p:spPr>
            <a:xfrm>
              <a:off x="1984037" y="2483468"/>
              <a:ext cx="94172" cy="18602"/>
            </a:xfrm>
            <a:custGeom>
              <a:avLst/>
              <a:gdLst/>
              <a:ahLst/>
              <a:cxnLst/>
              <a:rect l="l" t="t" r="r" b="b"/>
              <a:pathLst>
                <a:path w="34" h="7" extrusionOk="0">
                  <a:moveTo>
                    <a:pt x="30" y="0"/>
                  </a:moveTo>
                  <a:cubicBezTo>
                    <a:pt x="3" y="0"/>
                    <a:pt x="3" y="0"/>
                    <a:pt x="3" y="0"/>
                  </a:cubicBezTo>
                  <a:cubicBezTo>
                    <a:pt x="1" y="0"/>
                    <a:pt x="0" y="2"/>
                    <a:pt x="0" y="4"/>
                  </a:cubicBezTo>
                  <a:cubicBezTo>
                    <a:pt x="0" y="5"/>
                    <a:pt x="1" y="7"/>
                    <a:pt x="3" y="7"/>
                  </a:cubicBezTo>
                  <a:cubicBezTo>
                    <a:pt x="30" y="7"/>
                    <a:pt x="30" y="7"/>
                    <a:pt x="30" y="7"/>
                  </a:cubicBezTo>
                  <a:cubicBezTo>
                    <a:pt x="32" y="7"/>
                    <a:pt x="34" y="5"/>
                    <a:pt x="34" y="4"/>
                  </a:cubicBezTo>
                  <a:cubicBezTo>
                    <a:pt x="34" y="2"/>
                    <a:pt x="32" y="0"/>
                    <a:pt x="30" y="0"/>
                  </a:cubicBezTo>
                  <a:close/>
                  <a:moveTo>
                    <a:pt x="30" y="0"/>
                  </a:moveTo>
                  <a:cubicBezTo>
                    <a:pt x="30" y="0"/>
                    <a:pt x="30" y="0"/>
                    <a:pt x="30"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2" name="Google Shape;1932;p81"/>
            <p:cNvSpPr/>
            <p:nvPr/>
          </p:nvSpPr>
          <p:spPr>
            <a:xfrm>
              <a:off x="1984037" y="2521835"/>
              <a:ext cx="60456" cy="19765"/>
            </a:xfrm>
            <a:custGeom>
              <a:avLst/>
              <a:gdLst/>
              <a:ahLst/>
              <a:cxnLst/>
              <a:rect l="l" t="t" r="r" b="b"/>
              <a:pathLst>
                <a:path w="22" h="7" extrusionOk="0">
                  <a:moveTo>
                    <a:pt x="18" y="0"/>
                  </a:moveTo>
                  <a:cubicBezTo>
                    <a:pt x="3" y="0"/>
                    <a:pt x="3" y="0"/>
                    <a:pt x="3" y="0"/>
                  </a:cubicBezTo>
                  <a:cubicBezTo>
                    <a:pt x="1" y="0"/>
                    <a:pt x="0" y="1"/>
                    <a:pt x="0" y="3"/>
                  </a:cubicBezTo>
                  <a:cubicBezTo>
                    <a:pt x="0" y="5"/>
                    <a:pt x="1" y="7"/>
                    <a:pt x="3" y="7"/>
                  </a:cubicBezTo>
                  <a:cubicBezTo>
                    <a:pt x="18" y="7"/>
                    <a:pt x="18" y="7"/>
                    <a:pt x="18" y="7"/>
                  </a:cubicBezTo>
                  <a:cubicBezTo>
                    <a:pt x="20" y="7"/>
                    <a:pt x="22" y="5"/>
                    <a:pt x="22" y="3"/>
                  </a:cubicBezTo>
                  <a:cubicBezTo>
                    <a:pt x="22" y="1"/>
                    <a:pt x="20" y="0"/>
                    <a:pt x="18" y="0"/>
                  </a:cubicBezTo>
                  <a:close/>
                  <a:moveTo>
                    <a:pt x="18" y="0"/>
                  </a:moveTo>
                  <a:cubicBezTo>
                    <a:pt x="18" y="0"/>
                    <a:pt x="18" y="0"/>
                    <a:pt x="18"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3" name="Google Shape;1933;p81"/>
          <p:cNvGrpSpPr/>
          <p:nvPr/>
        </p:nvGrpSpPr>
        <p:grpSpPr>
          <a:xfrm>
            <a:off x="2516511" y="2317215"/>
            <a:ext cx="325531" cy="329020"/>
            <a:chOff x="2516511" y="2317215"/>
            <a:chExt cx="325531" cy="329020"/>
          </a:xfrm>
        </p:grpSpPr>
        <p:sp>
          <p:nvSpPr>
            <p:cNvPr id="1934" name="Google Shape;1934;p81"/>
            <p:cNvSpPr/>
            <p:nvPr/>
          </p:nvSpPr>
          <p:spPr>
            <a:xfrm>
              <a:off x="2516511" y="2361394"/>
              <a:ext cx="192993" cy="284841"/>
            </a:xfrm>
            <a:custGeom>
              <a:avLst/>
              <a:gdLst/>
              <a:ahLst/>
              <a:cxnLst/>
              <a:rect l="l" t="t" r="r" b="b"/>
              <a:pathLst>
                <a:path w="70" h="103" extrusionOk="0">
                  <a:moveTo>
                    <a:pt x="52" y="58"/>
                  </a:moveTo>
                  <a:cubicBezTo>
                    <a:pt x="56" y="53"/>
                    <a:pt x="59" y="47"/>
                    <a:pt x="59" y="40"/>
                  </a:cubicBezTo>
                  <a:cubicBezTo>
                    <a:pt x="59" y="31"/>
                    <a:pt x="59" y="31"/>
                    <a:pt x="59" y="31"/>
                  </a:cubicBezTo>
                  <a:cubicBezTo>
                    <a:pt x="59" y="24"/>
                    <a:pt x="57" y="18"/>
                    <a:pt x="52" y="14"/>
                  </a:cubicBezTo>
                  <a:cubicBezTo>
                    <a:pt x="48" y="9"/>
                    <a:pt x="41" y="6"/>
                    <a:pt x="35" y="6"/>
                  </a:cubicBezTo>
                  <a:cubicBezTo>
                    <a:pt x="33" y="6"/>
                    <a:pt x="32" y="7"/>
                    <a:pt x="31" y="7"/>
                  </a:cubicBezTo>
                  <a:cubicBezTo>
                    <a:pt x="28" y="2"/>
                    <a:pt x="23" y="0"/>
                    <a:pt x="17" y="0"/>
                  </a:cubicBezTo>
                  <a:cubicBezTo>
                    <a:pt x="8" y="0"/>
                    <a:pt x="0" y="7"/>
                    <a:pt x="0" y="16"/>
                  </a:cubicBezTo>
                  <a:cubicBezTo>
                    <a:pt x="0" y="23"/>
                    <a:pt x="4" y="29"/>
                    <a:pt x="10" y="32"/>
                  </a:cubicBezTo>
                  <a:cubicBezTo>
                    <a:pt x="10" y="40"/>
                    <a:pt x="10" y="40"/>
                    <a:pt x="10" y="40"/>
                  </a:cubicBezTo>
                  <a:cubicBezTo>
                    <a:pt x="10" y="47"/>
                    <a:pt x="13" y="53"/>
                    <a:pt x="18" y="58"/>
                  </a:cubicBezTo>
                  <a:cubicBezTo>
                    <a:pt x="8" y="60"/>
                    <a:pt x="0" y="68"/>
                    <a:pt x="0" y="79"/>
                  </a:cubicBezTo>
                  <a:cubicBezTo>
                    <a:pt x="0" y="99"/>
                    <a:pt x="0" y="99"/>
                    <a:pt x="0" y="99"/>
                  </a:cubicBezTo>
                  <a:cubicBezTo>
                    <a:pt x="0" y="101"/>
                    <a:pt x="2" y="103"/>
                    <a:pt x="4" y="103"/>
                  </a:cubicBezTo>
                  <a:cubicBezTo>
                    <a:pt x="66" y="103"/>
                    <a:pt x="66" y="103"/>
                    <a:pt x="66" y="103"/>
                  </a:cubicBezTo>
                  <a:cubicBezTo>
                    <a:pt x="67" y="103"/>
                    <a:pt x="68" y="102"/>
                    <a:pt x="69" y="102"/>
                  </a:cubicBezTo>
                  <a:cubicBezTo>
                    <a:pt x="69" y="101"/>
                    <a:pt x="70" y="100"/>
                    <a:pt x="70" y="99"/>
                  </a:cubicBezTo>
                  <a:cubicBezTo>
                    <a:pt x="70" y="79"/>
                    <a:pt x="70" y="79"/>
                    <a:pt x="70" y="79"/>
                  </a:cubicBezTo>
                  <a:cubicBezTo>
                    <a:pt x="70" y="68"/>
                    <a:pt x="62" y="59"/>
                    <a:pt x="52" y="58"/>
                  </a:cubicBezTo>
                  <a:close/>
                  <a:moveTo>
                    <a:pt x="48" y="65"/>
                  </a:moveTo>
                  <a:cubicBezTo>
                    <a:pt x="48" y="65"/>
                    <a:pt x="44" y="73"/>
                    <a:pt x="44" y="73"/>
                  </a:cubicBezTo>
                  <a:cubicBezTo>
                    <a:pt x="44" y="73"/>
                    <a:pt x="44" y="73"/>
                    <a:pt x="44" y="73"/>
                  </a:cubicBezTo>
                  <a:cubicBezTo>
                    <a:pt x="40" y="65"/>
                    <a:pt x="40" y="65"/>
                    <a:pt x="40" y="65"/>
                  </a:cubicBezTo>
                  <a:lnTo>
                    <a:pt x="48" y="65"/>
                  </a:lnTo>
                  <a:close/>
                  <a:moveTo>
                    <a:pt x="48" y="19"/>
                  </a:moveTo>
                  <a:cubicBezTo>
                    <a:pt x="43" y="26"/>
                    <a:pt x="35" y="30"/>
                    <a:pt x="27" y="30"/>
                  </a:cubicBezTo>
                  <a:cubicBezTo>
                    <a:pt x="24" y="30"/>
                    <a:pt x="20" y="29"/>
                    <a:pt x="17" y="28"/>
                  </a:cubicBezTo>
                  <a:cubicBezTo>
                    <a:pt x="19" y="20"/>
                    <a:pt x="26" y="13"/>
                    <a:pt x="35" y="13"/>
                  </a:cubicBezTo>
                  <a:cubicBezTo>
                    <a:pt x="40" y="13"/>
                    <a:pt x="45" y="16"/>
                    <a:pt x="48" y="19"/>
                  </a:cubicBezTo>
                  <a:close/>
                  <a:moveTo>
                    <a:pt x="7" y="16"/>
                  </a:moveTo>
                  <a:cubicBezTo>
                    <a:pt x="7" y="11"/>
                    <a:pt x="12" y="7"/>
                    <a:pt x="17" y="7"/>
                  </a:cubicBezTo>
                  <a:cubicBezTo>
                    <a:pt x="19" y="7"/>
                    <a:pt x="22" y="7"/>
                    <a:pt x="24" y="9"/>
                  </a:cubicBezTo>
                  <a:cubicBezTo>
                    <a:pt x="18" y="12"/>
                    <a:pt x="13" y="18"/>
                    <a:pt x="11" y="24"/>
                  </a:cubicBezTo>
                  <a:cubicBezTo>
                    <a:pt x="9" y="23"/>
                    <a:pt x="7" y="20"/>
                    <a:pt x="7" y="16"/>
                  </a:cubicBezTo>
                  <a:close/>
                  <a:moveTo>
                    <a:pt x="17" y="40"/>
                  </a:moveTo>
                  <a:cubicBezTo>
                    <a:pt x="17" y="35"/>
                    <a:pt x="17" y="35"/>
                    <a:pt x="17" y="35"/>
                  </a:cubicBezTo>
                  <a:cubicBezTo>
                    <a:pt x="20" y="36"/>
                    <a:pt x="24" y="37"/>
                    <a:pt x="27" y="37"/>
                  </a:cubicBezTo>
                  <a:cubicBezTo>
                    <a:pt x="33" y="37"/>
                    <a:pt x="38" y="35"/>
                    <a:pt x="43" y="32"/>
                  </a:cubicBezTo>
                  <a:cubicBezTo>
                    <a:pt x="47" y="30"/>
                    <a:pt x="49" y="28"/>
                    <a:pt x="52" y="25"/>
                  </a:cubicBezTo>
                  <a:cubicBezTo>
                    <a:pt x="52" y="27"/>
                    <a:pt x="53" y="29"/>
                    <a:pt x="53" y="31"/>
                  </a:cubicBezTo>
                  <a:cubicBezTo>
                    <a:pt x="53" y="40"/>
                    <a:pt x="53" y="40"/>
                    <a:pt x="53" y="40"/>
                  </a:cubicBezTo>
                  <a:cubicBezTo>
                    <a:pt x="53" y="50"/>
                    <a:pt x="45" y="58"/>
                    <a:pt x="35" y="58"/>
                  </a:cubicBezTo>
                  <a:cubicBezTo>
                    <a:pt x="25" y="58"/>
                    <a:pt x="17" y="50"/>
                    <a:pt x="17" y="40"/>
                  </a:cubicBezTo>
                  <a:close/>
                  <a:moveTo>
                    <a:pt x="30" y="65"/>
                  </a:moveTo>
                  <a:cubicBezTo>
                    <a:pt x="30" y="65"/>
                    <a:pt x="26" y="73"/>
                    <a:pt x="26" y="73"/>
                  </a:cubicBezTo>
                  <a:cubicBezTo>
                    <a:pt x="26" y="73"/>
                    <a:pt x="26" y="73"/>
                    <a:pt x="26" y="73"/>
                  </a:cubicBezTo>
                  <a:cubicBezTo>
                    <a:pt x="22" y="65"/>
                    <a:pt x="22" y="65"/>
                    <a:pt x="22" y="65"/>
                  </a:cubicBezTo>
                  <a:lnTo>
                    <a:pt x="30" y="65"/>
                  </a:lnTo>
                  <a:close/>
                  <a:moveTo>
                    <a:pt x="63" y="96"/>
                  </a:moveTo>
                  <a:cubicBezTo>
                    <a:pt x="7" y="96"/>
                    <a:pt x="7" y="96"/>
                    <a:pt x="7" y="96"/>
                  </a:cubicBezTo>
                  <a:cubicBezTo>
                    <a:pt x="7" y="79"/>
                    <a:pt x="7" y="79"/>
                    <a:pt x="7" y="79"/>
                  </a:cubicBezTo>
                  <a:cubicBezTo>
                    <a:pt x="7" y="73"/>
                    <a:pt x="10" y="68"/>
                    <a:pt x="15" y="66"/>
                  </a:cubicBezTo>
                  <a:cubicBezTo>
                    <a:pt x="19" y="76"/>
                    <a:pt x="19" y="76"/>
                    <a:pt x="19" y="76"/>
                  </a:cubicBezTo>
                  <a:cubicBezTo>
                    <a:pt x="21" y="78"/>
                    <a:pt x="23" y="80"/>
                    <a:pt x="26" y="80"/>
                  </a:cubicBezTo>
                  <a:cubicBezTo>
                    <a:pt x="29" y="80"/>
                    <a:pt x="31" y="78"/>
                    <a:pt x="32" y="76"/>
                  </a:cubicBezTo>
                  <a:cubicBezTo>
                    <a:pt x="35" y="70"/>
                    <a:pt x="35" y="70"/>
                    <a:pt x="35" y="70"/>
                  </a:cubicBezTo>
                  <a:cubicBezTo>
                    <a:pt x="37" y="76"/>
                    <a:pt x="37" y="76"/>
                    <a:pt x="37" y="76"/>
                  </a:cubicBezTo>
                  <a:cubicBezTo>
                    <a:pt x="38" y="78"/>
                    <a:pt x="41" y="80"/>
                    <a:pt x="44" y="80"/>
                  </a:cubicBezTo>
                  <a:cubicBezTo>
                    <a:pt x="47" y="80"/>
                    <a:pt x="49" y="78"/>
                    <a:pt x="50" y="76"/>
                  </a:cubicBezTo>
                  <a:cubicBezTo>
                    <a:pt x="55" y="66"/>
                    <a:pt x="55" y="66"/>
                    <a:pt x="55" y="66"/>
                  </a:cubicBezTo>
                  <a:cubicBezTo>
                    <a:pt x="59" y="68"/>
                    <a:pt x="63" y="73"/>
                    <a:pt x="63" y="79"/>
                  </a:cubicBezTo>
                  <a:cubicBezTo>
                    <a:pt x="63" y="96"/>
                    <a:pt x="63" y="96"/>
                    <a:pt x="63" y="96"/>
                  </a:cubicBezTo>
                  <a:close/>
                  <a:moveTo>
                    <a:pt x="63" y="96"/>
                  </a:moveTo>
                  <a:cubicBezTo>
                    <a:pt x="63" y="96"/>
                    <a:pt x="63" y="96"/>
                    <a:pt x="63" y="9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5" name="Google Shape;1935;p81"/>
            <p:cNvSpPr/>
            <p:nvPr/>
          </p:nvSpPr>
          <p:spPr>
            <a:xfrm>
              <a:off x="2699041" y="2317215"/>
              <a:ext cx="143001" cy="146489"/>
            </a:xfrm>
            <a:custGeom>
              <a:avLst/>
              <a:gdLst/>
              <a:ahLst/>
              <a:cxnLst/>
              <a:rect l="l" t="t" r="r" b="b"/>
              <a:pathLst>
                <a:path w="52" h="53" extrusionOk="0">
                  <a:moveTo>
                    <a:pt x="24" y="0"/>
                  </a:moveTo>
                  <a:cubicBezTo>
                    <a:pt x="23" y="0"/>
                    <a:pt x="21" y="2"/>
                    <a:pt x="21" y="4"/>
                  </a:cubicBezTo>
                  <a:cubicBezTo>
                    <a:pt x="21" y="4"/>
                    <a:pt x="21" y="4"/>
                    <a:pt x="21" y="4"/>
                  </a:cubicBezTo>
                  <a:cubicBezTo>
                    <a:pt x="9" y="6"/>
                    <a:pt x="0" y="16"/>
                    <a:pt x="0" y="28"/>
                  </a:cubicBezTo>
                  <a:cubicBezTo>
                    <a:pt x="0" y="42"/>
                    <a:pt x="11" y="53"/>
                    <a:pt x="24" y="53"/>
                  </a:cubicBezTo>
                  <a:cubicBezTo>
                    <a:pt x="37" y="53"/>
                    <a:pt x="47" y="44"/>
                    <a:pt x="49" y="32"/>
                  </a:cubicBezTo>
                  <a:cubicBezTo>
                    <a:pt x="49" y="32"/>
                    <a:pt x="49" y="32"/>
                    <a:pt x="49" y="32"/>
                  </a:cubicBezTo>
                  <a:cubicBezTo>
                    <a:pt x="51" y="32"/>
                    <a:pt x="52" y="30"/>
                    <a:pt x="52" y="28"/>
                  </a:cubicBezTo>
                  <a:cubicBezTo>
                    <a:pt x="52" y="13"/>
                    <a:pt x="40" y="0"/>
                    <a:pt x="24" y="0"/>
                  </a:cubicBezTo>
                  <a:close/>
                  <a:moveTo>
                    <a:pt x="45" y="25"/>
                  </a:moveTo>
                  <a:cubicBezTo>
                    <a:pt x="28" y="25"/>
                    <a:pt x="28" y="25"/>
                    <a:pt x="28" y="25"/>
                  </a:cubicBezTo>
                  <a:cubicBezTo>
                    <a:pt x="28" y="8"/>
                    <a:pt x="28" y="8"/>
                    <a:pt x="28" y="8"/>
                  </a:cubicBezTo>
                  <a:cubicBezTo>
                    <a:pt x="37" y="9"/>
                    <a:pt x="44" y="16"/>
                    <a:pt x="45" y="25"/>
                  </a:cubicBezTo>
                  <a:close/>
                  <a:moveTo>
                    <a:pt x="21" y="11"/>
                  </a:moveTo>
                  <a:cubicBezTo>
                    <a:pt x="21" y="26"/>
                    <a:pt x="21" y="26"/>
                    <a:pt x="21" y="26"/>
                  </a:cubicBezTo>
                  <a:cubicBezTo>
                    <a:pt x="9" y="37"/>
                    <a:pt x="9" y="37"/>
                    <a:pt x="9" y="37"/>
                  </a:cubicBezTo>
                  <a:cubicBezTo>
                    <a:pt x="8" y="35"/>
                    <a:pt x="7" y="32"/>
                    <a:pt x="7" y="28"/>
                  </a:cubicBezTo>
                  <a:cubicBezTo>
                    <a:pt x="7" y="20"/>
                    <a:pt x="13" y="13"/>
                    <a:pt x="21" y="11"/>
                  </a:cubicBezTo>
                  <a:close/>
                  <a:moveTo>
                    <a:pt x="24" y="46"/>
                  </a:moveTo>
                  <a:cubicBezTo>
                    <a:pt x="20" y="46"/>
                    <a:pt x="16" y="45"/>
                    <a:pt x="13" y="42"/>
                  </a:cubicBezTo>
                  <a:cubicBezTo>
                    <a:pt x="25" y="32"/>
                    <a:pt x="25" y="32"/>
                    <a:pt x="25" y="32"/>
                  </a:cubicBezTo>
                  <a:cubicBezTo>
                    <a:pt x="42" y="32"/>
                    <a:pt x="42" y="32"/>
                    <a:pt x="42" y="32"/>
                  </a:cubicBezTo>
                  <a:cubicBezTo>
                    <a:pt x="40" y="40"/>
                    <a:pt x="33" y="46"/>
                    <a:pt x="24" y="46"/>
                  </a:cubicBezTo>
                  <a:close/>
                  <a:moveTo>
                    <a:pt x="24" y="46"/>
                  </a:moveTo>
                  <a:cubicBezTo>
                    <a:pt x="24" y="46"/>
                    <a:pt x="24" y="46"/>
                    <a:pt x="24" y="4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6" name="Google Shape;1936;p81"/>
            <p:cNvSpPr/>
            <p:nvPr/>
          </p:nvSpPr>
          <p:spPr>
            <a:xfrm>
              <a:off x="2717642" y="2483468"/>
              <a:ext cx="96497" cy="18602"/>
            </a:xfrm>
            <a:custGeom>
              <a:avLst/>
              <a:gdLst/>
              <a:ahLst/>
              <a:cxnLst/>
              <a:rect l="l" t="t" r="r" b="b"/>
              <a:pathLst>
                <a:path w="35" h="7" extrusionOk="0">
                  <a:moveTo>
                    <a:pt x="31" y="0"/>
                  </a:moveTo>
                  <a:cubicBezTo>
                    <a:pt x="4" y="0"/>
                    <a:pt x="4" y="0"/>
                    <a:pt x="4" y="0"/>
                  </a:cubicBezTo>
                  <a:cubicBezTo>
                    <a:pt x="2" y="0"/>
                    <a:pt x="0" y="2"/>
                    <a:pt x="0" y="4"/>
                  </a:cubicBezTo>
                  <a:cubicBezTo>
                    <a:pt x="0" y="5"/>
                    <a:pt x="2" y="7"/>
                    <a:pt x="4" y="7"/>
                  </a:cubicBezTo>
                  <a:cubicBezTo>
                    <a:pt x="31" y="7"/>
                    <a:pt x="31" y="7"/>
                    <a:pt x="31" y="7"/>
                  </a:cubicBezTo>
                  <a:cubicBezTo>
                    <a:pt x="33" y="7"/>
                    <a:pt x="35" y="5"/>
                    <a:pt x="35" y="4"/>
                  </a:cubicBezTo>
                  <a:cubicBezTo>
                    <a:pt x="35" y="2"/>
                    <a:pt x="33" y="0"/>
                    <a:pt x="31" y="0"/>
                  </a:cubicBezTo>
                  <a:close/>
                  <a:moveTo>
                    <a:pt x="31" y="0"/>
                  </a:moveTo>
                  <a:cubicBezTo>
                    <a:pt x="31" y="0"/>
                    <a:pt x="31" y="0"/>
                    <a:pt x="31"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81"/>
            <p:cNvSpPr/>
            <p:nvPr/>
          </p:nvSpPr>
          <p:spPr>
            <a:xfrm>
              <a:off x="2717642" y="2521835"/>
              <a:ext cx="60456" cy="19765"/>
            </a:xfrm>
            <a:custGeom>
              <a:avLst/>
              <a:gdLst/>
              <a:ahLst/>
              <a:cxnLst/>
              <a:rect l="l" t="t" r="r" b="b"/>
              <a:pathLst>
                <a:path w="22" h="7" extrusionOk="0">
                  <a:moveTo>
                    <a:pt x="19" y="0"/>
                  </a:moveTo>
                  <a:cubicBezTo>
                    <a:pt x="4" y="0"/>
                    <a:pt x="4" y="0"/>
                    <a:pt x="4" y="0"/>
                  </a:cubicBezTo>
                  <a:cubicBezTo>
                    <a:pt x="2" y="0"/>
                    <a:pt x="0" y="1"/>
                    <a:pt x="0" y="3"/>
                  </a:cubicBezTo>
                  <a:cubicBezTo>
                    <a:pt x="0" y="5"/>
                    <a:pt x="2" y="7"/>
                    <a:pt x="4" y="7"/>
                  </a:cubicBezTo>
                  <a:cubicBezTo>
                    <a:pt x="19" y="7"/>
                    <a:pt x="19" y="7"/>
                    <a:pt x="19" y="7"/>
                  </a:cubicBezTo>
                  <a:cubicBezTo>
                    <a:pt x="21" y="7"/>
                    <a:pt x="22" y="5"/>
                    <a:pt x="22" y="3"/>
                  </a:cubicBezTo>
                  <a:cubicBezTo>
                    <a:pt x="22" y="1"/>
                    <a:pt x="21" y="0"/>
                    <a:pt x="19" y="0"/>
                  </a:cubicBezTo>
                  <a:close/>
                  <a:moveTo>
                    <a:pt x="19" y="0"/>
                  </a:moveTo>
                  <a:cubicBezTo>
                    <a:pt x="19" y="0"/>
                    <a:pt x="19" y="0"/>
                    <a:pt x="19"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8" name="Google Shape;1938;p81"/>
          <p:cNvGrpSpPr/>
          <p:nvPr/>
        </p:nvGrpSpPr>
        <p:grpSpPr>
          <a:xfrm>
            <a:off x="3255929" y="2317215"/>
            <a:ext cx="325531" cy="329019"/>
            <a:chOff x="3255929" y="2317215"/>
            <a:chExt cx="325531" cy="329019"/>
          </a:xfrm>
        </p:grpSpPr>
        <p:sp>
          <p:nvSpPr>
            <p:cNvPr id="1939" name="Google Shape;1939;p81"/>
            <p:cNvSpPr/>
            <p:nvPr/>
          </p:nvSpPr>
          <p:spPr>
            <a:xfrm>
              <a:off x="3255929" y="2317215"/>
              <a:ext cx="80220" cy="105798"/>
            </a:xfrm>
            <a:custGeom>
              <a:avLst/>
              <a:gdLst/>
              <a:ahLst/>
              <a:cxnLst/>
              <a:rect l="l" t="t" r="r" b="b"/>
              <a:pathLst>
                <a:path w="29" h="38" extrusionOk="0">
                  <a:moveTo>
                    <a:pt x="28" y="9"/>
                  </a:moveTo>
                  <a:cubicBezTo>
                    <a:pt x="16" y="1"/>
                    <a:pt x="16" y="1"/>
                    <a:pt x="16" y="1"/>
                  </a:cubicBezTo>
                  <a:cubicBezTo>
                    <a:pt x="15" y="0"/>
                    <a:pt x="14" y="0"/>
                    <a:pt x="13" y="1"/>
                  </a:cubicBezTo>
                  <a:cubicBezTo>
                    <a:pt x="1" y="9"/>
                    <a:pt x="1" y="9"/>
                    <a:pt x="1" y="9"/>
                  </a:cubicBezTo>
                  <a:cubicBezTo>
                    <a:pt x="0" y="9"/>
                    <a:pt x="0" y="11"/>
                    <a:pt x="0" y="12"/>
                  </a:cubicBezTo>
                  <a:cubicBezTo>
                    <a:pt x="0" y="12"/>
                    <a:pt x="0" y="27"/>
                    <a:pt x="0" y="27"/>
                  </a:cubicBezTo>
                  <a:cubicBezTo>
                    <a:pt x="0" y="28"/>
                    <a:pt x="0" y="29"/>
                    <a:pt x="1" y="30"/>
                  </a:cubicBezTo>
                  <a:cubicBezTo>
                    <a:pt x="13" y="37"/>
                    <a:pt x="13" y="37"/>
                    <a:pt x="13" y="37"/>
                  </a:cubicBezTo>
                  <a:cubicBezTo>
                    <a:pt x="13" y="38"/>
                    <a:pt x="14" y="38"/>
                    <a:pt x="15" y="38"/>
                  </a:cubicBezTo>
                  <a:cubicBezTo>
                    <a:pt x="15" y="38"/>
                    <a:pt x="16" y="38"/>
                    <a:pt x="16" y="37"/>
                  </a:cubicBezTo>
                  <a:cubicBezTo>
                    <a:pt x="28" y="30"/>
                    <a:pt x="28" y="30"/>
                    <a:pt x="28" y="30"/>
                  </a:cubicBezTo>
                  <a:cubicBezTo>
                    <a:pt x="29" y="29"/>
                    <a:pt x="29" y="28"/>
                    <a:pt x="29" y="27"/>
                  </a:cubicBezTo>
                  <a:cubicBezTo>
                    <a:pt x="29" y="27"/>
                    <a:pt x="29" y="12"/>
                    <a:pt x="29" y="12"/>
                  </a:cubicBezTo>
                  <a:cubicBezTo>
                    <a:pt x="29" y="11"/>
                    <a:pt x="29" y="9"/>
                    <a:pt x="28" y="9"/>
                  </a:cubicBezTo>
                  <a:close/>
                  <a:moveTo>
                    <a:pt x="15" y="8"/>
                  </a:moveTo>
                  <a:cubicBezTo>
                    <a:pt x="20" y="12"/>
                    <a:pt x="20" y="12"/>
                    <a:pt x="20" y="12"/>
                  </a:cubicBezTo>
                  <a:cubicBezTo>
                    <a:pt x="15" y="15"/>
                    <a:pt x="15" y="15"/>
                    <a:pt x="15" y="15"/>
                  </a:cubicBezTo>
                  <a:cubicBezTo>
                    <a:pt x="9" y="12"/>
                    <a:pt x="9" y="12"/>
                    <a:pt x="9" y="12"/>
                  </a:cubicBezTo>
                  <a:lnTo>
                    <a:pt x="15" y="8"/>
                  </a:lnTo>
                  <a:close/>
                  <a:moveTo>
                    <a:pt x="23" y="25"/>
                  </a:moveTo>
                  <a:cubicBezTo>
                    <a:pt x="15" y="30"/>
                    <a:pt x="15" y="30"/>
                    <a:pt x="15" y="30"/>
                  </a:cubicBezTo>
                  <a:cubicBezTo>
                    <a:pt x="7" y="25"/>
                    <a:pt x="7" y="25"/>
                    <a:pt x="7" y="25"/>
                  </a:cubicBezTo>
                  <a:cubicBezTo>
                    <a:pt x="7" y="18"/>
                    <a:pt x="7" y="18"/>
                    <a:pt x="7" y="18"/>
                  </a:cubicBezTo>
                  <a:cubicBezTo>
                    <a:pt x="13" y="22"/>
                    <a:pt x="13" y="22"/>
                    <a:pt x="13" y="22"/>
                  </a:cubicBezTo>
                  <a:cubicBezTo>
                    <a:pt x="13" y="23"/>
                    <a:pt x="14" y="23"/>
                    <a:pt x="15" y="23"/>
                  </a:cubicBezTo>
                  <a:cubicBezTo>
                    <a:pt x="15" y="23"/>
                    <a:pt x="16" y="23"/>
                    <a:pt x="16" y="22"/>
                  </a:cubicBezTo>
                  <a:cubicBezTo>
                    <a:pt x="23" y="18"/>
                    <a:pt x="23" y="18"/>
                    <a:pt x="23" y="18"/>
                  </a:cubicBezTo>
                  <a:lnTo>
                    <a:pt x="23" y="25"/>
                  </a:lnTo>
                  <a:close/>
                  <a:moveTo>
                    <a:pt x="23" y="25"/>
                  </a:moveTo>
                  <a:cubicBezTo>
                    <a:pt x="23" y="25"/>
                    <a:pt x="23" y="25"/>
                    <a:pt x="23" y="2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0" name="Google Shape;1940;p81"/>
            <p:cNvSpPr/>
            <p:nvPr/>
          </p:nvSpPr>
          <p:spPr>
            <a:xfrm>
              <a:off x="3255929" y="2541599"/>
              <a:ext cx="80220" cy="104635"/>
            </a:xfrm>
            <a:custGeom>
              <a:avLst/>
              <a:gdLst/>
              <a:ahLst/>
              <a:cxnLst/>
              <a:rect l="l" t="t" r="r" b="b"/>
              <a:pathLst>
                <a:path w="29" h="38" extrusionOk="0">
                  <a:moveTo>
                    <a:pt x="28" y="8"/>
                  </a:moveTo>
                  <a:cubicBezTo>
                    <a:pt x="16" y="1"/>
                    <a:pt x="16" y="1"/>
                    <a:pt x="16" y="1"/>
                  </a:cubicBezTo>
                  <a:cubicBezTo>
                    <a:pt x="15" y="0"/>
                    <a:pt x="14" y="0"/>
                    <a:pt x="13" y="1"/>
                  </a:cubicBezTo>
                  <a:cubicBezTo>
                    <a:pt x="1" y="8"/>
                    <a:pt x="1" y="8"/>
                    <a:pt x="1" y="8"/>
                  </a:cubicBezTo>
                  <a:cubicBezTo>
                    <a:pt x="0" y="9"/>
                    <a:pt x="0" y="10"/>
                    <a:pt x="0" y="11"/>
                  </a:cubicBezTo>
                  <a:cubicBezTo>
                    <a:pt x="0" y="11"/>
                    <a:pt x="0" y="26"/>
                    <a:pt x="0" y="27"/>
                  </a:cubicBezTo>
                  <a:cubicBezTo>
                    <a:pt x="0" y="28"/>
                    <a:pt x="0" y="29"/>
                    <a:pt x="1" y="29"/>
                  </a:cubicBezTo>
                  <a:cubicBezTo>
                    <a:pt x="13" y="37"/>
                    <a:pt x="13" y="37"/>
                    <a:pt x="13" y="37"/>
                  </a:cubicBezTo>
                  <a:cubicBezTo>
                    <a:pt x="13" y="37"/>
                    <a:pt x="14" y="38"/>
                    <a:pt x="15" y="38"/>
                  </a:cubicBezTo>
                  <a:cubicBezTo>
                    <a:pt x="15" y="38"/>
                    <a:pt x="16" y="37"/>
                    <a:pt x="16" y="37"/>
                  </a:cubicBezTo>
                  <a:cubicBezTo>
                    <a:pt x="28" y="29"/>
                    <a:pt x="28" y="29"/>
                    <a:pt x="28" y="29"/>
                  </a:cubicBezTo>
                  <a:cubicBezTo>
                    <a:pt x="29" y="29"/>
                    <a:pt x="29" y="28"/>
                    <a:pt x="29" y="27"/>
                  </a:cubicBezTo>
                  <a:cubicBezTo>
                    <a:pt x="29" y="27"/>
                    <a:pt x="29" y="11"/>
                    <a:pt x="29" y="11"/>
                  </a:cubicBezTo>
                  <a:cubicBezTo>
                    <a:pt x="29" y="10"/>
                    <a:pt x="29" y="9"/>
                    <a:pt x="28" y="8"/>
                  </a:cubicBezTo>
                  <a:close/>
                  <a:moveTo>
                    <a:pt x="15" y="8"/>
                  </a:moveTo>
                  <a:cubicBezTo>
                    <a:pt x="20" y="11"/>
                    <a:pt x="20" y="11"/>
                    <a:pt x="20" y="11"/>
                  </a:cubicBezTo>
                  <a:cubicBezTo>
                    <a:pt x="15" y="15"/>
                    <a:pt x="15" y="15"/>
                    <a:pt x="15" y="15"/>
                  </a:cubicBezTo>
                  <a:cubicBezTo>
                    <a:pt x="9" y="11"/>
                    <a:pt x="9" y="11"/>
                    <a:pt x="9" y="11"/>
                  </a:cubicBezTo>
                  <a:lnTo>
                    <a:pt x="15" y="8"/>
                  </a:lnTo>
                  <a:close/>
                  <a:moveTo>
                    <a:pt x="23" y="25"/>
                  </a:moveTo>
                  <a:cubicBezTo>
                    <a:pt x="15" y="30"/>
                    <a:pt x="15" y="30"/>
                    <a:pt x="15" y="30"/>
                  </a:cubicBezTo>
                  <a:cubicBezTo>
                    <a:pt x="7" y="25"/>
                    <a:pt x="7" y="25"/>
                    <a:pt x="7" y="25"/>
                  </a:cubicBezTo>
                  <a:cubicBezTo>
                    <a:pt x="7" y="18"/>
                    <a:pt x="7" y="18"/>
                    <a:pt x="7" y="18"/>
                  </a:cubicBezTo>
                  <a:cubicBezTo>
                    <a:pt x="13" y="22"/>
                    <a:pt x="13" y="22"/>
                    <a:pt x="13" y="22"/>
                  </a:cubicBezTo>
                  <a:cubicBezTo>
                    <a:pt x="13" y="22"/>
                    <a:pt x="14" y="22"/>
                    <a:pt x="15" y="22"/>
                  </a:cubicBezTo>
                  <a:cubicBezTo>
                    <a:pt x="15" y="22"/>
                    <a:pt x="16" y="22"/>
                    <a:pt x="16" y="22"/>
                  </a:cubicBezTo>
                  <a:cubicBezTo>
                    <a:pt x="23" y="18"/>
                    <a:pt x="23" y="18"/>
                    <a:pt x="23" y="18"/>
                  </a:cubicBezTo>
                  <a:lnTo>
                    <a:pt x="23" y="25"/>
                  </a:lnTo>
                  <a:close/>
                  <a:moveTo>
                    <a:pt x="23" y="25"/>
                  </a:moveTo>
                  <a:cubicBezTo>
                    <a:pt x="23" y="25"/>
                    <a:pt x="23" y="25"/>
                    <a:pt x="23" y="2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81"/>
            <p:cNvSpPr/>
            <p:nvPr/>
          </p:nvSpPr>
          <p:spPr>
            <a:xfrm>
              <a:off x="3498914" y="2541599"/>
              <a:ext cx="82545" cy="104635"/>
            </a:xfrm>
            <a:custGeom>
              <a:avLst/>
              <a:gdLst/>
              <a:ahLst/>
              <a:cxnLst/>
              <a:rect l="l" t="t" r="r" b="b"/>
              <a:pathLst>
                <a:path w="30" h="38" extrusionOk="0">
                  <a:moveTo>
                    <a:pt x="28" y="8"/>
                  </a:moveTo>
                  <a:cubicBezTo>
                    <a:pt x="17" y="1"/>
                    <a:pt x="17" y="1"/>
                    <a:pt x="17" y="1"/>
                  </a:cubicBezTo>
                  <a:cubicBezTo>
                    <a:pt x="15" y="0"/>
                    <a:pt x="14" y="0"/>
                    <a:pt x="13" y="1"/>
                  </a:cubicBezTo>
                  <a:cubicBezTo>
                    <a:pt x="1" y="8"/>
                    <a:pt x="1" y="8"/>
                    <a:pt x="1" y="8"/>
                  </a:cubicBezTo>
                  <a:cubicBezTo>
                    <a:pt x="0" y="9"/>
                    <a:pt x="0" y="10"/>
                    <a:pt x="0" y="11"/>
                  </a:cubicBezTo>
                  <a:cubicBezTo>
                    <a:pt x="0" y="11"/>
                    <a:pt x="0" y="26"/>
                    <a:pt x="0" y="27"/>
                  </a:cubicBezTo>
                  <a:cubicBezTo>
                    <a:pt x="0" y="28"/>
                    <a:pt x="0" y="29"/>
                    <a:pt x="1" y="29"/>
                  </a:cubicBezTo>
                  <a:cubicBezTo>
                    <a:pt x="13" y="37"/>
                    <a:pt x="13" y="37"/>
                    <a:pt x="13" y="37"/>
                  </a:cubicBezTo>
                  <a:cubicBezTo>
                    <a:pt x="13" y="37"/>
                    <a:pt x="14" y="38"/>
                    <a:pt x="15" y="38"/>
                  </a:cubicBezTo>
                  <a:cubicBezTo>
                    <a:pt x="15" y="38"/>
                    <a:pt x="16" y="37"/>
                    <a:pt x="17" y="37"/>
                  </a:cubicBezTo>
                  <a:cubicBezTo>
                    <a:pt x="28" y="29"/>
                    <a:pt x="28" y="29"/>
                    <a:pt x="28" y="29"/>
                  </a:cubicBezTo>
                  <a:cubicBezTo>
                    <a:pt x="29" y="29"/>
                    <a:pt x="30" y="28"/>
                    <a:pt x="30" y="27"/>
                  </a:cubicBezTo>
                  <a:cubicBezTo>
                    <a:pt x="30" y="27"/>
                    <a:pt x="30" y="11"/>
                    <a:pt x="30" y="11"/>
                  </a:cubicBezTo>
                  <a:cubicBezTo>
                    <a:pt x="30" y="10"/>
                    <a:pt x="29" y="9"/>
                    <a:pt x="28" y="8"/>
                  </a:cubicBezTo>
                  <a:close/>
                  <a:moveTo>
                    <a:pt x="15" y="8"/>
                  </a:moveTo>
                  <a:cubicBezTo>
                    <a:pt x="20" y="11"/>
                    <a:pt x="20" y="11"/>
                    <a:pt x="20" y="11"/>
                  </a:cubicBezTo>
                  <a:cubicBezTo>
                    <a:pt x="15" y="15"/>
                    <a:pt x="15" y="15"/>
                    <a:pt x="15" y="15"/>
                  </a:cubicBezTo>
                  <a:cubicBezTo>
                    <a:pt x="10" y="11"/>
                    <a:pt x="10" y="11"/>
                    <a:pt x="10" y="11"/>
                  </a:cubicBezTo>
                  <a:lnTo>
                    <a:pt x="15" y="8"/>
                  </a:lnTo>
                  <a:close/>
                  <a:moveTo>
                    <a:pt x="23" y="25"/>
                  </a:moveTo>
                  <a:cubicBezTo>
                    <a:pt x="15" y="30"/>
                    <a:pt x="15" y="30"/>
                    <a:pt x="15" y="30"/>
                  </a:cubicBezTo>
                  <a:cubicBezTo>
                    <a:pt x="7" y="25"/>
                    <a:pt x="7" y="25"/>
                    <a:pt x="7" y="25"/>
                  </a:cubicBezTo>
                  <a:cubicBezTo>
                    <a:pt x="7" y="18"/>
                    <a:pt x="7" y="18"/>
                    <a:pt x="7" y="18"/>
                  </a:cubicBezTo>
                  <a:cubicBezTo>
                    <a:pt x="13" y="22"/>
                    <a:pt x="13" y="22"/>
                    <a:pt x="13" y="22"/>
                  </a:cubicBezTo>
                  <a:cubicBezTo>
                    <a:pt x="13" y="22"/>
                    <a:pt x="14" y="22"/>
                    <a:pt x="15" y="22"/>
                  </a:cubicBezTo>
                  <a:cubicBezTo>
                    <a:pt x="15" y="22"/>
                    <a:pt x="16" y="22"/>
                    <a:pt x="17" y="22"/>
                  </a:cubicBezTo>
                  <a:cubicBezTo>
                    <a:pt x="23" y="18"/>
                    <a:pt x="23" y="18"/>
                    <a:pt x="23" y="18"/>
                  </a:cubicBezTo>
                  <a:lnTo>
                    <a:pt x="23" y="25"/>
                  </a:lnTo>
                  <a:close/>
                  <a:moveTo>
                    <a:pt x="23" y="25"/>
                  </a:moveTo>
                  <a:cubicBezTo>
                    <a:pt x="23" y="25"/>
                    <a:pt x="23" y="25"/>
                    <a:pt x="23" y="2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2" name="Google Shape;1942;p81"/>
            <p:cNvSpPr/>
            <p:nvPr/>
          </p:nvSpPr>
          <p:spPr>
            <a:xfrm>
              <a:off x="3498914" y="2317215"/>
              <a:ext cx="82545" cy="105798"/>
            </a:xfrm>
            <a:custGeom>
              <a:avLst/>
              <a:gdLst/>
              <a:ahLst/>
              <a:cxnLst/>
              <a:rect l="l" t="t" r="r" b="b"/>
              <a:pathLst>
                <a:path w="30" h="38" extrusionOk="0">
                  <a:moveTo>
                    <a:pt x="1" y="30"/>
                  </a:moveTo>
                  <a:cubicBezTo>
                    <a:pt x="13" y="37"/>
                    <a:pt x="13" y="37"/>
                    <a:pt x="13" y="37"/>
                  </a:cubicBezTo>
                  <a:cubicBezTo>
                    <a:pt x="13" y="38"/>
                    <a:pt x="14" y="38"/>
                    <a:pt x="15" y="38"/>
                  </a:cubicBezTo>
                  <a:cubicBezTo>
                    <a:pt x="15" y="38"/>
                    <a:pt x="16" y="38"/>
                    <a:pt x="17" y="37"/>
                  </a:cubicBezTo>
                  <a:cubicBezTo>
                    <a:pt x="28" y="30"/>
                    <a:pt x="28" y="30"/>
                    <a:pt x="28" y="30"/>
                  </a:cubicBezTo>
                  <a:cubicBezTo>
                    <a:pt x="29" y="29"/>
                    <a:pt x="30" y="28"/>
                    <a:pt x="30" y="27"/>
                  </a:cubicBezTo>
                  <a:cubicBezTo>
                    <a:pt x="30" y="27"/>
                    <a:pt x="30" y="12"/>
                    <a:pt x="30" y="12"/>
                  </a:cubicBezTo>
                  <a:cubicBezTo>
                    <a:pt x="30" y="11"/>
                    <a:pt x="29" y="9"/>
                    <a:pt x="28" y="9"/>
                  </a:cubicBezTo>
                  <a:cubicBezTo>
                    <a:pt x="17" y="1"/>
                    <a:pt x="17" y="1"/>
                    <a:pt x="17" y="1"/>
                  </a:cubicBezTo>
                  <a:cubicBezTo>
                    <a:pt x="15" y="0"/>
                    <a:pt x="14" y="0"/>
                    <a:pt x="13" y="1"/>
                  </a:cubicBezTo>
                  <a:cubicBezTo>
                    <a:pt x="1" y="9"/>
                    <a:pt x="1" y="9"/>
                    <a:pt x="1" y="9"/>
                  </a:cubicBezTo>
                  <a:cubicBezTo>
                    <a:pt x="0" y="9"/>
                    <a:pt x="0" y="11"/>
                    <a:pt x="0" y="12"/>
                  </a:cubicBezTo>
                  <a:cubicBezTo>
                    <a:pt x="0" y="12"/>
                    <a:pt x="0" y="27"/>
                    <a:pt x="0" y="27"/>
                  </a:cubicBezTo>
                  <a:cubicBezTo>
                    <a:pt x="0" y="28"/>
                    <a:pt x="0" y="29"/>
                    <a:pt x="1" y="30"/>
                  </a:cubicBezTo>
                  <a:close/>
                  <a:moveTo>
                    <a:pt x="15" y="8"/>
                  </a:moveTo>
                  <a:cubicBezTo>
                    <a:pt x="20" y="12"/>
                    <a:pt x="20" y="12"/>
                    <a:pt x="20" y="12"/>
                  </a:cubicBezTo>
                  <a:cubicBezTo>
                    <a:pt x="15" y="15"/>
                    <a:pt x="15" y="15"/>
                    <a:pt x="15" y="15"/>
                  </a:cubicBezTo>
                  <a:cubicBezTo>
                    <a:pt x="10" y="12"/>
                    <a:pt x="10" y="12"/>
                    <a:pt x="10" y="12"/>
                  </a:cubicBezTo>
                  <a:lnTo>
                    <a:pt x="15" y="8"/>
                  </a:lnTo>
                  <a:close/>
                  <a:moveTo>
                    <a:pt x="7" y="18"/>
                  </a:moveTo>
                  <a:cubicBezTo>
                    <a:pt x="13" y="22"/>
                    <a:pt x="13" y="22"/>
                    <a:pt x="13" y="22"/>
                  </a:cubicBezTo>
                  <a:cubicBezTo>
                    <a:pt x="13" y="23"/>
                    <a:pt x="14" y="23"/>
                    <a:pt x="15" y="23"/>
                  </a:cubicBezTo>
                  <a:cubicBezTo>
                    <a:pt x="15" y="23"/>
                    <a:pt x="16" y="23"/>
                    <a:pt x="17" y="22"/>
                  </a:cubicBezTo>
                  <a:cubicBezTo>
                    <a:pt x="23" y="18"/>
                    <a:pt x="23" y="18"/>
                    <a:pt x="23" y="18"/>
                  </a:cubicBezTo>
                  <a:cubicBezTo>
                    <a:pt x="23" y="25"/>
                    <a:pt x="23" y="25"/>
                    <a:pt x="23" y="25"/>
                  </a:cubicBezTo>
                  <a:cubicBezTo>
                    <a:pt x="15" y="30"/>
                    <a:pt x="15" y="30"/>
                    <a:pt x="15" y="30"/>
                  </a:cubicBezTo>
                  <a:cubicBezTo>
                    <a:pt x="7" y="25"/>
                    <a:pt x="7" y="25"/>
                    <a:pt x="7" y="25"/>
                  </a:cubicBezTo>
                  <a:lnTo>
                    <a:pt x="7" y="18"/>
                  </a:lnTo>
                  <a:close/>
                  <a:moveTo>
                    <a:pt x="7" y="18"/>
                  </a:moveTo>
                  <a:cubicBezTo>
                    <a:pt x="7" y="18"/>
                    <a:pt x="7" y="18"/>
                    <a:pt x="7" y="1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3" name="Google Shape;1943;p81"/>
            <p:cNvSpPr/>
            <p:nvPr/>
          </p:nvSpPr>
          <p:spPr>
            <a:xfrm>
              <a:off x="3341962" y="2403248"/>
              <a:ext cx="151139" cy="156953"/>
            </a:xfrm>
            <a:custGeom>
              <a:avLst/>
              <a:gdLst/>
              <a:ahLst/>
              <a:cxnLst/>
              <a:rect l="l" t="t" r="r" b="b"/>
              <a:pathLst>
                <a:path w="55" h="57" extrusionOk="0">
                  <a:moveTo>
                    <a:pt x="46" y="3"/>
                  </a:moveTo>
                  <a:cubicBezTo>
                    <a:pt x="41" y="1"/>
                    <a:pt x="34" y="0"/>
                    <a:pt x="28" y="0"/>
                  </a:cubicBezTo>
                  <a:cubicBezTo>
                    <a:pt x="21" y="0"/>
                    <a:pt x="15" y="1"/>
                    <a:pt x="10" y="3"/>
                  </a:cubicBezTo>
                  <a:cubicBezTo>
                    <a:pt x="2" y="6"/>
                    <a:pt x="0" y="9"/>
                    <a:pt x="0" y="12"/>
                  </a:cubicBezTo>
                  <a:cubicBezTo>
                    <a:pt x="0" y="45"/>
                    <a:pt x="0" y="45"/>
                    <a:pt x="0" y="45"/>
                  </a:cubicBezTo>
                  <a:cubicBezTo>
                    <a:pt x="0" y="53"/>
                    <a:pt x="15" y="57"/>
                    <a:pt x="28" y="57"/>
                  </a:cubicBezTo>
                  <a:cubicBezTo>
                    <a:pt x="41" y="57"/>
                    <a:pt x="55" y="53"/>
                    <a:pt x="55" y="45"/>
                  </a:cubicBezTo>
                  <a:cubicBezTo>
                    <a:pt x="55" y="45"/>
                    <a:pt x="55" y="12"/>
                    <a:pt x="55" y="12"/>
                  </a:cubicBezTo>
                  <a:cubicBezTo>
                    <a:pt x="55" y="9"/>
                    <a:pt x="53" y="6"/>
                    <a:pt x="46" y="3"/>
                  </a:cubicBezTo>
                  <a:close/>
                  <a:moveTo>
                    <a:pt x="13" y="9"/>
                  </a:moveTo>
                  <a:cubicBezTo>
                    <a:pt x="17" y="8"/>
                    <a:pt x="22" y="7"/>
                    <a:pt x="28" y="7"/>
                  </a:cubicBezTo>
                  <a:cubicBezTo>
                    <a:pt x="33" y="7"/>
                    <a:pt x="38" y="8"/>
                    <a:pt x="42" y="9"/>
                  </a:cubicBezTo>
                  <a:cubicBezTo>
                    <a:pt x="46" y="10"/>
                    <a:pt x="48" y="12"/>
                    <a:pt x="48" y="12"/>
                  </a:cubicBezTo>
                  <a:cubicBezTo>
                    <a:pt x="48" y="12"/>
                    <a:pt x="46" y="14"/>
                    <a:pt x="42" y="15"/>
                  </a:cubicBezTo>
                  <a:cubicBezTo>
                    <a:pt x="38" y="16"/>
                    <a:pt x="33" y="17"/>
                    <a:pt x="28" y="17"/>
                  </a:cubicBezTo>
                  <a:cubicBezTo>
                    <a:pt x="22" y="17"/>
                    <a:pt x="17" y="16"/>
                    <a:pt x="13" y="15"/>
                  </a:cubicBezTo>
                  <a:cubicBezTo>
                    <a:pt x="9" y="14"/>
                    <a:pt x="8" y="12"/>
                    <a:pt x="7" y="12"/>
                  </a:cubicBezTo>
                  <a:cubicBezTo>
                    <a:pt x="8" y="12"/>
                    <a:pt x="9" y="10"/>
                    <a:pt x="13" y="9"/>
                  </a:cubicBezTo>
                  <a:close/>
                  <a:moveTo>
                    <a:pt x="48" y="45"/>
                  </a:moveTo>
                  <a:cubicBezTo>
                    <a:pt x="48" y="45"/>
                    <a:pt x="47" y="47"/>
                    <a:pt x="43" y="48"/>
                  </a:cubicBezTo>
                  <a:cubicBezTo>
                    <a:pt x="38" y="50"/>
                    <a:pt x="33" y="50"/>
                    <a:pt x="28" y="50"/>
                  </a:cubicBezTo>
                  <a:cubicBezTo>
                    <a:pt x="22" y="50"/>
                    <a:pt x="17" y="50"/>
                    <a:pt x="13" y="48"/>
                  </a:cubicBezTo>
                  <a:cubicBezTo>
                    <a:pt x="9" y="47"/>
                    <a:pt x="7" y="45"/>
                    <a:pt x="7" y="45"/>
                  </a:cubicBezTo>
                  <a:cubicBezTo>
                    <a:pt x="7" y="37"/>
                    <a:pt x="7" y="37"/>
                    <a:pt x="7" y="37"/>
                  </a:cubicBezTo>
                  <a:cubicBezTo>
                    <a:pt x="13" y="39"/>
                    <a:pt x="20" y="40"/>
                    <a:pt x="28" y="40"/>
                  </a:cubicBezTo>
                  <a:cubicBezTo>
                    <a:pt x="35" y="40"/>
                    <a:pt x="43" y="39"/>
                    <a:pt x="48" y="37"/>
                  </a:cubicBezTo>
                  <a:lnTo>
                    <a:pt x="48" y="45"/>
                  </a:lnTo>
                  <a:close/>
                  <a:moveTo>
                    <a:pt x="48" y="28"/>
                  </a:moveTo>
                  <a:cubicBezTo>
                    <a:pt x="48" y="29"/>
                    <a:pt x="47" y="30"/>
                    <a:pt x="43" y="31"/>
                  </a:cubicBezTo>
                  <a:cubicBezTo>
                    <a:pt x="38" y="33"/>
                    <a:pt x="33" y="33"/>
                    <a:pt x="28" y="33"/>
                  </a:cubicBezTo>
                  <a:cubicBezTo>
                    <a:pt x="22" y="33"/>
                    <a:pt x="17" y="33"/>
                    <a:pt x="13" y="31"/>
                  </a:cubicBezTo>
                  <a:cubicBezTo>
                    <a:pt x="9" y="30"/>
                    <a:pt x="7" y="29"/>
                    <a:pt x="7" y="28"/>
                  </a:cubicBezTo>
                  <a:cubicBezTo>
                    <a:pt x="7" y="20"/>
                    <a:pt x="7" y="20"/>
                    <a:pt x="7" y="20"/>
                  </a:cubicBezTo>
                  <a:cubicBezTo>
                    <a:pt x="8" y="21"/>
                    <a:pt x="9" y="21"/>
                    <a:pt x="10" y="21"/>
                  </a:cubicBezTo>
                  <a:cubicBezTo>
                    <a:pt x="15" y="23"/>
                    <a:pt x="21" y="24"/>
                    <a:pt x="28" y="24"/>
                  </a:cubicBezTo>
                  <a:cubicBezTo>
                    <a:pt x="34" y="24"/>
                    <a:pt x="41" y="23"/>
                    <a:pt x="46" y="21"/>
                  </a:cubicBezTo>
                  <a:cubicBezTo>
                    <a:pt x="46" y="21"/>
                    <a:pt x="47" y="21"/>
                    <a:pt x="48" y="20"/>
                  </a:cubicBezTo>
                  <a:lnTo>
                    <a:pt x="48" y="28"/>
                  </a:lnTo>
                  <a:close/>
                  <a:moveTo>
                    <a:pt x="48" y="28"/>
                  </a:moveTo>
                  <a:cubicBezTo>
                    <a:pt x="48" y="28"/>
                    <a:pt x="48" y="28"/>
                    <a:pt x="48" y="2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4" name="Google Shape;1944;p81"/>
            <p:cNvSpPr/>
            <p:nvPr/>
          </p:nvSpPr>
          <p:spPr>
            <a:xfrm>
              <a:off x="3350100" y="2596242"/>
              <a:ext cx="18602" cy="19765"/>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5" name="Google Shape;1945;p81"/>
            <p:cNvSpPr/>
            <p:nvPr/>
          </p:nvSpPr>
          <p:spPr>
            <a:xfrm>
              <a:off x="3388466" y="2596242"/>
              <a:ext cx="18602" cy="19765"/>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6" name="Google Shape;1946;p81"/>
            <p:cNvSpPr/>
            <p:nvPr/>
          </p:nvSpPr>
          <p:spPr>
            <a:xfrm>
              <a:off x="3426833" y="2596242"/>
              <a:ext cx="19765" cy="19765"/>
            </a:xfrm>
            <a:custGeom>
              <a:avLst/>
              <a:gdLst/>
              <a:ahLst/>
              <a:cxnLst/>
              <a:rect l="l" t="t" r="r" b="b"/>
              <a:pathLst>
                <a:path w="7" h="7" extrusionOk="0">
                  <a:moveTo>
                    <a:pt x="7" y="3"/>
                  </a:moveTo>
                  <a:cubicBezTo>
                    <a:pt x="7" y="5"/>
                    <a:pt x="5" y="7"/>
                    <a:pt x="4" y="7"/>
                  </a:cubicBezTo>
                  <a:cubicBezTo>
                    <a:pt x="2" y="7"/>
                    <a:pt x="0" y="5"/>
                    <a:pt x="0" y="3"/>
                  </a:cubicBezTo>
                  <a:cubicBezTo>
                    <a:pt x="0" y="1"/>
                    <a:pt x="2" y="0"/>
                    <a:pt x="4"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7" name="Google Shape;1947;p81"/>
            <p:cNvSpPr/>
            <p:nvPr/>
          </p:nvSpPr>
          <p:spPr>
            <a:xfrm>
              <a:off x="3465198" y="2596242"/>
              <a:ext cx="19765" cy="19765"/>
            </a:xfrm>
            <a:custGeom>
              <a:avLst/>
              <a:gdLst/>
              <a:ahLst/>
              <a:cxnLst/>
              <a:rect l="l" t="t" r="r" b="b"/>
              <a:pathLst>
                <a:path w="7" h="7" extrusionOk="0">
                  <a:moveTo>
                    <a:pt x="7" y="3"/>
                  </a:moveTo>
                  <a:cubicBezTo>
                    <a:pt x="7" y="5"/>
                    <a:pt x="5" y="7"/>
                    <a:pt x="3" y="7"/>
                  </a:cubicBezTo>
                  <a:cubicBezTo>
                    <a:pt x="1" y="7"/>
                    <a:pt x="0" y="5"/>
                    <a:pt x="0" y="3"/>
                  </a:cubicBezTo>
                  <a:cubicBezTo>
                    <a:pt x="0" y="1"/>
                    <a:pt x="1"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8" name="Google Shape;1948;p81"/>
            <p:cNvSpPr/>
            <p:nvPr/>
          </p:nvSpPr>
          <p:spPr>
            <a:xfrm>
              <a:off x="3350100" y="2350930"/>
              <a:ext cx="18602" cy="18602"/>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9" name="Google Shape;1949;p81"/>
            <p:cNvSpPr/>
            <p:nvPr/>
          </p:nvSpPr>
          <p:spPr>
            <a:xfrm>
              <a:off x="3388466" y="2350930"/>
              <a:ext cx="18602" cy="18602"/>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0" name="Google Shape;1950;p81"/>
            <p:cNvSpPr/>
            <p:nvPr/>
          </p:nvSpPr>
          <p:spPr>
            <a:xfrm>
              <a:off x="3426833" y="2350930"/>
              <a:ext cx="19765" cy="18602"/>
            </a:xfrm>
            <a:custGeom>
              <a:avLst/>
              <a:gdLst/>
              <a:ahLst/>
              <a:cxnLst/>
              <a:rect l="l" t="t" r="r" b="b"/>
              <a:pathLst>
                <a:path w="7" h="7" extrusionOk="0">
                  <a:moveTo>
                    <a:pt x="7" y="3"/>
                  </a:moveTo>
                  <a:cubicBezTo>
                    <a:pt x="7" y="5"/>
                    <a:pt x="5" y="7"/>
                    <a:pt x="4" y="7"/>
                  </a:cubicBezTo>
                  <a:cubicBezTo>
                    <a:pt x="2" y="7"/>
                    <a:pt x="0" y="5"/>
                    <a:pt x="0" y="3"/>
                  </a:cubicBezTo>
                  <a:cubicBezTo>
                    <a:pt x="0" y="1"/>
                    <a:pt x="2" y="0"/>
                    <a:pt x="4"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1" name="Google Shape;1951;p81"/>
            <p:cNvSpPr/>
            <p:nvPr/>
          </p:nvSpPr>
          <p:spPr>
            <a:xfrm>
              <a:off x="3465198" y="2350930"/>
              <a:ext cx="19765" cy="18602"/>
            </a:xfrm>
            <a:custGeom>
              <a:avLst/>
              <a:gdLst/>
              <a:ahLst/>
              <a:cxnLst/>
              <a:rect l="l" t="t" r="r" b="b"/>
              <a:pathLst>
                <a:path w="7" h="7" extrusionOk="0">
                  <a:moveTo>
                    <a:pt x="7" y="3"/>
                  </a:moveTo>
                  <a:cubicBezTo>
                    <a:pt x="7" y="5"/>
                    <a:pt x="5" y="7"/>
                    <a:pt x="3" y="7"/>
                  </a:cubicBezTo>
                  <a:cubicBezTo>
                    <a:pt x="1" y="7"/>
                    <a:pt x="0" y="5"/>
                    <a:pt x="0" y="3"/>
                  </a:cubicBezTo>
                  <a:cubicBezTo>
                    <a:pt x="0" y="1"/>
                    <a:pt x="1"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2" name="Google Shape;1952;p81"/>
            <p:cNvSpPr/>
            <p:nvPr/>
          </p:nvSpPr>
          <p:spPr>
            <a:xfrm>
              <a:off x="3529142" y="2433476"/>
              <a:ext cx="19765" cy="19765"/>
            </a:xfrm>
            <a:custGeom>
              <a:avLst/>
              <a:gdLst/>
              <a:ahLst/>
              <a:cxnLst/>
              <a:rect l="l" t="t" r="r" b="b"/>
              <a:pathLst>
                <a:path w="7" h="7" extrusionOk="0">
                  <a:moveTo>
                    <a:pt x="7" y="4"/>
                  </a:moveTo>
                  <a:cubicBezTo>
                    <a:pt x="7" y="6"/>
                    <a:pt x="6" y="7"/>
                    <a:pt x="4" y="7"/>
                  </a:cubicBezTo>
                  <a:cubicBezTo>
                    <a:pt x="2" y="7"/>
                    <a:pt x="0" y="6"/>
                    <a:pt x="0" y="4"/>
                  </a:cubicBezTo>
                  <a:cubicBezTo>
                    <a:pt x="0" y="2"/>
                    <a:pt x="2" y="0"/>
                    <a:pt x="4" y="0"/>
                  </a:cubicBezTo>
                  <a:cubicBezTo>
                    <a:pt x="6"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81"/>
            <p:cNvSpPr/>
            <p:nvPr/>
          </p:nvSpPr>
          <p:spPr>
            <a:xfrm>
              <a:off x="3529142" y="2471842"/>
              <a:ext cx="19765" cy="19765"/>
            </a:xfrm>
            <a:custGeom>
              <a:avLst/>
              <a:gdLst/>
              <a:ahLst/>
              <a:cxnLst/>
              <a:rect l="l" t="t" r="r" b="b"/>
              <a:pathLst>
                <a:path w="7" h="7" extrusionOk="0">
                  <a:moveTo>
                    <a:pt x="7" y="4"/>
                  </a:moveTo>
                  <a:cubicBezTo>
                    <a:pt x="7" y="5"/>
                    <a:pt x="6" y="7"/>
                    <a:pt x="4" y="7"/>
                  </a:cubicBezTo>
                  <a:cubicBezTo>
                    <a:pt x="2" y="7"/>
                    <a:pt x="0" y="5"/>
                    <a:pt x="0" y="4"/>
                  </a:cubicBezTo>
                  <a:cubicBezTo>
                    <a:pt x="0" y="2"/>
                    <a:pt x="2" y="0"/>
                    <a:pt x="4" y="0"/>
                  </a:cubicBezTo>
                  <a:cubicBezTo>
                    <a:pt x="6"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4" name="Google Shape;1954;p81"/>
            <p:cNvSpPr/>
            <p:nvPr/>
          </p:nvSpPr>
          <p:spPr>
            <a:xfrm>
              <a:off x="3529142" y="2511371"/>
              <a:ext cx="19765" cy="18602"/>
            </a:xfrm>
            <a:custGeom>
              <a:avLst/>
              <a:gdLst/>
              <a:ahLst/>
              <a:cxnLst/>
              <a:rect l="l" t="t" r="r" b="b"/>
              <a:pathLst>
                <a:path w="7" h="7" extrusionOk="0">
                  <a:moveTo>
                    <a:pt x="7" y="3"/>
                  </a:moveTo>
                  <a:cubicBezTo>
                    <a:pt x="7" y="5"/>
                    <a:pt x="6" y="7"/>
                    <a:pt x="4" y="7"/>
                  </a:cubicBezTo>
                  <a:cubicBezTo>
                    <a:pt x="2" y="7"/>
                    <a:pt x="0" y="5"/>
                    <a:pt x="0" y="3"/>
                  </a:cubicBezTo>
                  <a:cubicBezTo>
                    <a:pt x="0" y="2"/>
                    <a:pt x="2" y="0"/>
                    <a:pt x="4" y="0"/>
                  </a:cubicBezTo>
                  <a:cubicBezTo>
                    <a:pt x="6" y="0"/>
                    <a:pt x="7" y="2"/>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81"/>
            <p:cNvSpPr/>
            <p:nvPr/>
          </p:nvSpPr>
          <p:spPr>
            <a:xfrm>
              <a:off x="3286157" y="2433476"/>
              <a:ext cx="19765" cy="19765"/>
            </a:xfrm>
            <a:custGeom>
              <a:avLst/>
              <a:gdLst/>
              <a:ahLst/>
              <a:cxnLst/>
              <a:rect l="l" t="t" r="r" b="b"/>
              <a:pathLst>
                <a:path w="7" h="7" extrusionOk="0">
                  <a:moveTo>
                    <a:pt x="7" y="4"/>
                  </a:moveTo>
                  <a:cubicBezTo>
                    <a:pt x="7" y="6"/>
                    <a:pt x="5" y="7"/>
                    <a:pt x="4" y="7"/>
                  </a:cubicBezTo>
                  <a:cubicBezTo>
                    <a:pt x="2" y="7"/>
                    <a:pt x="0" y="6"/>
                    <a:pt x="0" y="4"/>
                  </a:cubicBezTo>
                  <a:cubicBezTo>
                    <a:pt x="0" y="2"/>
                    <a:pt x="2" y="0"/>
                    <a:pt x="4"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81"/>
            <p:cNvSpPr/>
            <p:nvPr/>
          </p:nvSpPr>
          <p:spPr>
            <a:xfrm>
              <a:off x="3286157" y="2471842"/>
              <a:ext cx="19765" cy="19765"/>
            </a:xfrm>
            <a:custGeom>
              <a:avLst/>
              <a:gdLst/>
              <a:ahLst/>
              <a:cxnLst/>
              <a:rect l="l" t="t" r="r" b="b"/>
              <a:pathLst>
                <a:path w="7" h="7" extrusionOk="0">
                  <a:moveTo>
                    <a:pt x="7" y="4"/>
                  </a:moveTo>
                  <a:cubicBezTo>
                    <a:pt x="7" y="5"/>
                    <a:pt x="5" y="7"/>
                    <a:pt x="4" y="7"/>
                  </a:cubicBezTo>
                  <a:cubicBezTo>
                    <a:pt x="2" y="7"/>
                    <a:pt x="0" y="5"/>
                    <a:pt x="0" y="4"/>
                  </a:cubicBezTo>
                  <a:cubicBezTo>
                    <a:pt x="0" y="2"/>
                    <a:pt x="2" y="0"/>
                    <a:pt x="4"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81"/>
            <p:cNvSpPr/>
            <p:nvPr/>
          </p:nvSpPr>
          <p:spPr>
            <a:xfrm>
              <a:off x="3286157" y="2511371"/>
              <a:ext cx="19765" cy="18602"/>
            </a:xfrm>
            <a:custGeom>
              <a:avLst/>
              <a:gdLst/>
              <a:ahLst/>
              <a:cxnLst/>
              <a:rect l="l" t="t" r="r" b="b"/>
              <a:pathLst>
                <a:path w="7" h="7" extrusionOk="0">
                  <a:moveTo>
                    <a:pt x="7" y="3"/>
                  </a:moveTo>
                  <a:cubicBezTo>
                    <a:pt x="7" y="5"/>
                    <a:pt x="5" y="7"/>
                    <a:pt x="4" y="7"/>
                  </a:cubicBezTo>
                  <a:cubicBezTo>
                    <a:pt x="2" y="7"/>
                    <a:pt x="0" y="5"/>
                    <a:pt x="0" y="3"/>
                  </a:cubicBezTo>
                  <a:cubicBezTo>
                    <a:pt x="0" y="2"/>
                    <a:pt x="2" y="0"/>
                    <a:pt x="4" y="0"/>
                  </a:cubicBezTo>
                  <a:cubicBezTo>
                    <a:pt x="5" y="0"/>
                    <a:pt x="7" y="2"/>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58" name="Google Shape;1958;p81"/>
          <p:cNvGrpSpPr/>
          <p:nvPr/>
        </p:nvGrpSpPr>
        <p:grpSpPr>
          <a:xfrm>
            <a:off x="3993022" y="2317215"/>
            <a:ext cx="327855" cy="329020"/>
            <a:chOff x="3993022" y="2317215"/>
            <a:chExt cx="327855" cy="329020"/>
          </a:xfrm>
        </p:grpSpPr>
        <p:sp>
          <p:nvSpPr>
            <p:cNvPr id="1959" name="Google Shape;1959;p81"/>
            <p:cNvSpPr/>
            <p:nvPr/>
          </p:nvSpPr>
          <p:spPr>
            <a:xfrm>
              <a:off x="3993022" y="2317215"/>
              <a:ext cx="327855" cy="329020"/>
            </a:xfrm>
            <a:custGeom>
              <a:avLst/>
              <a:gdLst/>
              <a:ahLst/>
              <a:cxnLst/>
              <a:rect l="l" t="t" r="r" b="b"/>
              <a:pathLst>
                <a:path w="119" h="119" extrusionOk="0">
                  <a:moveTo>
                    <a:pt x="116" y="49"/>
                  </a:moveTo>
                  <a:cubicBezTo>
                    <a:pt x="105" y="48"/>
                    <a:pt x="105" y="48"/>
                    <a:pt x="105" y="48"/>
                  </a:cubicBezTo>
                  <a:cubicBezTo>
                    <a:pt x="104" y="44"/>
                    <a:pt x="102" y="39"/>
                    <a:pt x="100" y="35"/>
                  </a:cubicBezTo>
                  <a:cubicBezTo>
                    <a:pt x="107" y="27"/>
                    <a:pt x="107" y="27"/>
                    <a:pt x="107" y="27"/>
                  </a:cubicBezTo>
                  <a:cubicBezTo>
                    <a:pt x="108" y="26"/>
                    <a:pt x="107" y="24"/>
                    <a:pt x="106" y="23"/>
                  </a:cubicBezTo>
                  <a:cubicBezTo>
                    <a:pt x="96" y="13"/>
                    <a:pt x="96" y="13"/>
                    <a:pt x="96" y="13"/>
                  </a:cubicBezTo>
                  <a:cubicBezTo>
                    <a:pt x="95" y="12"/>
                    <a:pt x="93" y="12"/>
                    <a:pt x="92" y="13"/>
                  </a:cubicBezTo>
                  <a:cubicBezTo>
                    <a:pt x="84" y="19"/>
                    <a:pt x="84" y="19"/>
                    <a:pt x="84" y="19"/>
                  </a:cubicBezTo>
                  <a:cubicBezTo>
                    <a:pt x="80" y="17"/>
                    <a:pt x="76" y="15"/>
                    <a:pt x="71" y="14"/>
                  </a:cubicBezTo>
                  <a:cubicBezTo>
                    <a:pt x="70" y="4"/>
                    <a:pt x="70" y="4"/>
                    <a:pt x="70" y="4"/>
                  </a:cubicBezTo>
                  <a:cubicBezTo>
                    <a:pt x="70" y="2"/>
                    <a:pt x="68" y="0"/>
                    <a:pt x="66" y="0"/>
                  </a:cubicBezTo>
                  <a:cubicBezTo>
                    <a:pt x="53" y="0"/>
                    <a:pt x="53" y="0"/>
                    <a:pt x="53" y="0"/>
                  </a:cubicBezTo>
                  <a:cubicBezTo>
                    <a:pt x="51" y="0"/>
                    <a:pt x="49" y="2"/>
                    <a:pt x="49" y="4"/>
                  </a:cubicBezTo>
                  <a:cubicBezTo>
                    <a:pt x="48" y="14"/>
                    <a:pt x="48" y="14"/>
                    <a:pt x="48" y="14"/>
                  </a:cubicBezTo>
                  <a:cubicBezTo>
                    <a:pt x="44" y="15"/>
                    <a:pt x="39" y="17"/>
                    <a:pt x="35" y="19"/>
                  </a:cubicBezTo>
                  <a:cubicBezTo>
                    <a:pt x="27" y="13"/>
                    <a:pt x="27" y="13"/>
                    <a:pt x="27" y="13"/>
                  </a:cubicBezTo>
                  <a:cubicBezTo>
                    <a:pt x="26" y="12"/>
                    <a:pt x="24" y="12"/>
                    <a:pt x="23" y="13"/>
                  </a:cubicBezTo>
                  <a:cubicBezTo>
                    <a:pt x="13" y="23"/>
                    <a:pt x="13" y="23"/>
                    <a:pt x="13" y="23"/>
                  </a:cubicBezTo>
                  <a:cubicBezTo>
                    <a:pt x="12" y="24"/>
                    <a:pt x="11" y="26"/>
                    <a:pt x="13" y="27"/>
                  </a:cubicBezTo>
                  <a:cubicBezTo>
                    <a:pt x="19" y="35"/>
                    <a:pt x="19" y="35"/>
                    <a:pt x="19" y="35"/>
                  </a:cubicBezTo>
                  <a:cubicBezTo>
                    <a:pt x="17" y="39"/>
                    <a:pt x="15" y="44"/>
                    <a:pt x="14" y="48"/>
                  </a:cubicBezTo>
                  <a:cubicBezTo>
                    <a:pt x="4" y="49"/>
                    <a:pt x="4" y="49"/>
                    <a:pt x="4" y="49"/>
                  </a:cubicBezTo>
                  <a:cubicBezTo>
                    <a:pt x="2" y="49"/>
                    <a:pt x="0" y="51"/>
                    <a:pt x="0" y="53"/>
                  </a:cubicBezTo>
                  <a:cubicBezTo>
                    <a:pt x="0" y="67"/>
                    <a:pt x="0" y="67"/>
                    <a:pt x="0" y="67"/>
                  </a:cubicBezTo>
                  <a:cubicBezTo>
                    <a:pt x="0" y="68"/>
                    <a:pt x="2" y="70"/>
                    <a:pt x="4" y="70"/>
                  </a:cubicBezTo>
                  <a:cubicBezTo>
                    <a:pt x="14" y="71"/>
                    <a:pt x="14" y="71"/>
                    <a:pt x="14" y="71"/>
                  </a:cubicBezTo>
                  <a:cubicBezTo>
                    <a:pt x="15" y="76"/>
                    <a:pt x="17" y="80"/>
                    <a:pt x="19" y="84"/>
                  </a:cubicBezTo>
                  <a:cubicBezTo>
                    <a:pt x="13" y="92"/>
                    <a:pt x="13" y="92"/>
                    <a:pt x="13" y="92"/>
                  </a:cubicBezTo>
                  <a:cubicBezTo>
                    <a:pt x="11" y="93"/>
                    <a:pt x="12" y="95"/>
                    <a:pt x="13" y="96"/>
                  </a:cubicBezTo>
                  <a:cubicBezTo>
                    <a:pt x="23" y="106"/>
                    <a:pt x="23" y="106"/>
                    <a:pt x="23" y="106"/>
                  </a:cubicBezTo>
                  <a:cubicBezTo>
                    <a:pt x="24" y="108"/>
                    <a:pt x="26" y="108"/>
                    <a:pt x="27" y="107"/>
                  </a:cubicBezTo>
                  <a:cubicBezTo>
                    <a:pt x="35" y="100"/>
                    <a:pt x="35" y="100"/>
                    <a:pt x="35" y="100"/>
                  </a:cubicBezTo>
                  <a:cubicBezTo>
                    <a:pt x="39" y="102"/>
                    <a:pt x="44" y="104"/>
                    <a:pt x="48" y="105"/>
                  </a:cubicBezTo>
                  <a:cubicBezTo>
                    <a:pt x="49" y="116"/>
                    <a:pt x="49" y="116"/>
                    <a:pt x="49" y="116"/>
                  </a:cubicBezTo>
                  <a:cubicBezTo>
                    <a:pt x="49" y="117"/>
                    <a:pt x="51" y="119"/>
                    <a:pt x="53" y="119"/>
                  </a:cubicBezTo>
                  <a:cubicBezTo>
                    <a:pt x="66" y="119"/>
                    <a:pt x="66" y="119"/>
                    <a:pt x="66" y="119"/>
                  </a:cubicBezTo>
                  <a:cubicBezTo>
                    <a:pt x="68" y="119"/>
                    <a:pt x="70" y="117"/>
                    <a:pt x="70" y="116"/>
                  </a:cubicBezTo>
                  <a:cubicBezTo>
                    <a:pt x="71" y="105"/>
                    <a:pt x="71" y="105"/>
                    <a:pt x="71" y="105"/>
                  </a:cubicBezTo>
                  <a:cubicBezTo>
                    <a:pt x="76" y="104"/>
                    <a:pt x="80" y="102"/>
                    <a:pt x="84" y="100"/>
                  </a:cubicBezTo>
                  <a:cubicBezTo>
                    <a:pt x="92" y="107"/>
                    <a:pt x="92" y="107"/>
                    <a:pt x="92" y="107"/>
                  </a:cubicBezTo>
                  <a:cubicBezTo>
                    <a:pt x="93" y="108"/>
                    <a:pt x="95" y="108"/>
                    <a:pt x="96" y="106"/>
                  </a:cubicBezTo>
                  <a:cubicBezTo>
                    <a:pt x="106" y="96"/>
                    <a:pt x="106" y="96"/>
                    <a:pt x="106" y="96"/>
                  </a:cubicBezTo>
                  <a:cubicBezTo>
                    <a:pt x="108" y="95"/>
                    <a:pt x="108" y="93"/>
                    <a:pt x="107" y="92"/>
                  </a:cubicBezTo>
                  <a:cubicBezTo>
                    <a:pt x="100" y="84"/>
                    <a:pt x="100" y="84"/>
                    <a:pt x="100" y="84"/>
                  </a:cubicBezTo>
                  <a:cubicBezTo>
                    <a:pt x="102" y="80"/>
                    <a:pt x="104" y="76"/>
                    <a:pt x="105" y="71"/>
                  </a:cubicBezTo>
                  <a:cubicBezTo>
                    <a:pt x="116" y="70"/>
                    <a:pt x="116" y="70"/>
                    <a:pt x="116" y="70"/>
                  </a:cubicBezTo>
                  <a:cubicBezTo>
                    <a:pt x="117" y="70"/>
                    <a:pt x="119" y="68"/>
                    <a:pt x="119" y="67"/>
                  </a:cubicBezTo>
                  <a:cubicBezTo>
                    <a:pt x="119" y="53"/>
                    <a:pt x="119" y="53"/>
                    <a:pt x="119" y="53"/>
                  </a:cubicBezTo>
                  <a:cubicBezTo>
                    <a:pt x="119" y="51"/>
                    <a:pt x="117" y="49"/>
                    <a:pt x="116" y="49"/>
                  </a:cubicBezTo>
                  <a:close/>
                  <a:moveTo>
                    <a:pt x="112" y="63"/>
                  </a:moveTo>
                  <a:cubicBezTo>
                    <a:pt x="102" y="65"/>
                    <a:pt x="102" y="65"/>
                    <a:pt x="102" y="65"/>
                  </a:cubicBezTo>
                  <a:cubicBezTo>
                    <a:pt x="101" y="65"/>
                    <a:pt x="99" y="66"/>
                    <a:pt x="99" y="67"/>
                  </a:cubicBezTo>
                  <a:cubicBezTo>
                    <a:pt x="98" y="73"/>
                    <a:pt x="96" y="78"/>
                    <a:pt x="93" y="82"/>
                  </a:cubicBezTo>
                  <a:cubicBezTo>
                    <a:pt x="92" y="83"/>
                    <a:pt x="92" y="85"/>
                    <a:pt x="93" y="86"/>
                  </a:cubicBezTo>
                  <a:cubicBezTo>
                    <a:pt x="99" y="94"/>
                    <a:pt x="99" y="94"/>
                    <a:pt x="99" y="94"/>
                  </a:cubicBezTo>
                  <a:cubicBezTo>
                    <a:pt x="94" y="99"/>
                    <a:pt x="94" y="99"/>
                    <a:pt x="94" y="99"/>
                  </a:cubicBezTo>
                  <a:cubicBezTo>
                    <a:pt x="86" y="93"/>
                    <a:pt x="86" y="93"/>
                    <a:pt x="86" y="93"/>
                  </a:cubicBezTo>
                  <a:cubicBezTo>
                    <a:pt x="85" y="92"/>
                    <a:pt x="83" y="92"/>
                    <a:pt x="82" y="93"/>
                  </a:cubicBezTo>
                  <a:cubicBezTo>
                    <a:pt x="78" y="96"/>
                    <a:pt x="73" y="98"/>
                    <a:pt x="67" y="99"/>
                  </a:cubicBezTo>
                  <a:cubicBezTo>
                    <a:pt x="66" y="99"/>
                    <a:pt x="65" y="101"/>
                    <a:pt x="64" y="102"/>
                  </a:cubicBezTo>
                  <a:cubicBezTo>
                    <a:pt x="63" y="112"/>
                    <a:pt x="63" y="112"/>
                    <a:pt x="63" y="112"/>
                  </a:cubicBezTo>
                  <a:cubicBezTo>
                    <a:pt x="56" y="112"/>
                    <a:pt x="56" y="112"/>
                    <a:pt x="56" y="112"/>
                  </a:cubicBezTo>
                  <a:cubicBezTo>
                    <a:pt x="55" y="102"/>
                    <a:pt x="55" y="102"/>
                    <a:pt x="55" y="102"/>
                  </a:cubicBezTo>
                  <a:cubicBezTo>
                    <a:pt x="54" y="101"/>
                    <a:pt x="53" y="99"/>
                    <a:pt x="52" y="99"/>
                  </a:cubicBezTo>
                  <a:cubicBezTo>
                    <a:pt x="47" y="98"/>
                    <a:pt x="42" y="96"/>
                    <a:pt x="37" y="93"/>
                  </a:cubicBezTo>
                  <a:cubicBezTo>
                    <a:pt x="36" y="92"/>
                    <a:pt x="34" y="92"/>
                    <a:pt x="33" y="93"/>
                  </a:cubicBezTo>
                  <a:cubicBezTo>
                    <a:pt x="25" y="99"/>
                    <a:pt x="25" y="99"/>
                    <a:pt x="25" y="99"/>
                  </a:cubicBezTo>
                  <a:cubicBezTo>
                    <a:pt x="20" y="94"/>
                    <a:pt x="20" y="94"/>
                    <a:pt x="20" y="94"/>
                  </a:cubicBezTo>
                  <a:cubicBezTo>
                    <a:pt x="26" y="86"/>
                    <a:pt x="26" y="86"/>
                    <a:pt x="26" y="86"/>
                  </a:cubicBezTo>
                  <a:cubicBezTo>
                    <a:pt x="27" y="85"/>
                    <a:pt x="27" y="83"/>
                    <a:pt x="26" y="82"/>
                  </a:cubicBezTo>
                  <a:cubicBezTo>
                    <a:pt x="23" y="78"/>
                    <a:pt x="21" y="73"/>
                    <a:pt x="20" y="67"/>
                  </a:cubicBezTo>
                  <a:cubicBezTo>
                    <a:pt x="20" y="66"/>
                    <a:pt x="19" y="65"/>
                    <a:pt x="17" y="65"/>
                  </a:cubicBezTo>
                  <a:cubicBezTo>
                    <a:pt x="7" y="63"/>
                    <a:pt x="7" y="63"/>
                    <a:pt x="7" y="63"/>
                  </a:cubicBezTo>
                  <a:cubicBezTo>
                    <a:pt x="7" y="56"/>
                    <a:pt x="7" y="56"/>
                    <a:pt x="7" y="56"/>
                  </a:cubicBezTo>
                  <a:cubicBezTo>
                    <a:pt x="17" y="55"/>
                    <a:pt x="17" y="55"/>
                    <a:pt x="17" y="55"/>
                  </a:cubicBezTo>
                  <a:cubicBezTo>
                    <a:pt x="19" y="55"/>
                    <a:pt x="20" y="53"/>
                    <a:pt x="20" y="52"/>
                  </a:cubicBezTo>
                  <a:cubicBezTo>
                    <a:pt x="21" y="47"/>
                    <a:pt x="23" y="42"/>
                    <a:pt x="26" y="37"/>
                  </a:cubicBezTo>
                  <a:cubicBezTo>
                    <a:pt x="27" y="36"/>
                    <a:pt x="27" y="34"/>
                    <a:pt x="26" y="33"/>
                  </a:cubicBezTo>
                  <a:cubicBezTo>
                    <a:pt x="20" y="25"/>
                    <a:pt x="20" y="25"/>
                    <a:pt x="20" y="25"/>
                  </a:cubicBezTo>
                  <a:cubicBezTo>
                    <a:pt x="25" y="20"/>
                    <a:pt x="25" y="20"/>
                    <a:pt x="25" y="20"/>
                  </a:cubicBezTo>
                  <a:cubicBezTo>
                    <a:pt x="33" y="26"/>
                    <a:pt x="33" y="26"/>
                    <a:pt x="33" y="26"/>
                  </a:cubicBezTo>
                  <a:cubicBezTo>
                    <a:pt x="34" y="27"/>
                    <a:pt x="36" y="27"/>
                    <a:pt x="37" y="26"/>
                  </a:cubicBezTo>
                  <a:cubicBezTo>
                    <a:pt x="42" y="23"/>
                    <a:pt x="47" y="21"/>
                    <a:pt x="52" y="20"/>
                  </a:cubicBezTo>
                  <a:cubicBezTo>
                    <a:pt x="53" y="20"/>
                    <a:pt x="54" y="19"/>
                    <a:pt x="55" y="17"/>
                  </a:cubicBezTo>
                  <a:cubicBezTo>
                    <a:pt x="56" y="7"/>
                    <a:pt x="56" y="7"/>
                    <a:pt x="56" y="7"/>
                  </a:cubicBezTo>
                  <a:cubicBezTo>
                    <a:pt x="63" y="7"/>
                    <a:pt x="63" y="7"/>
                    <a:pt x="63" y="7"/>
                  </a:cubicBezTo>
                  <a:cubicBezTo>
                    <a:pt x="64" y="17"/>
                    <a:pt x="64" y="17"/>
                    <a:pt x="64" y="17"/>
                  </a:cubicBezTo>
                  <a:cubicBezTo>
                    <a:pt x="65" y="19"/>
                    <a:pt x="66" y="20"/>
                    <a:pt x="67" y="20"/>
                  </a:cubicBezTo>
                  <a:cubicBezTo>
                    <a:pt x="73" y="21"/>
                    <a:pt x="78" y="23"/>
                    <a:pt x="82" y="26"/>
                  </a:cubicBezTo>
                  <a:cubicBezTo>
                    <a:pt x="83" y="27"/>
                    <a:pt x="85" y="27"/>
                    <a:pt x="86" y="26"/>
                  </a:cubicBezTo>
                  <a:cubicBezTo>
                    <a:pt x="94" y="20"/>
                    <a:pt x="94" y="20"/>
                    <a:pt x="94" y="20"/>
                  </a:cubicBezTo>
                  <a:cubicBezTo>
                    <a:pt x="99" y="25"/>
                    <a:pt x="99" y="25"/>
                    <a:pt x="99" y="25"/>
                  </a:cubicBezTo>
                  <a:cubicBezTo>
                    <a:pt x="93" y="33"/>
                    <a:pt x="93" y="33"/>
                    <a:pt x="93" y="33"/>
                  </a:cubicBezTo>
                  <a:cubicBezTo>
                    <a:pt x="92" y="34"/>
                    <a:pt x="92" y="36"/>
                    <a:pt x="93" y="37"/>
                  </a:cubicBezTo>
                  <a:cubicBezTo>
                    <a:pt x="96" y="42"/>
                    <a:pt x="98" y="47"/>
                    <a:pt x="99" y="52"/>
                  </a:cubicBezTo>
                  <a:cubicBezTo>
                    <a:pt x="99" y="53"/>
                    <a:pt x="101" y="55"/>
                    <a:pt x="102" y="55"/>
                  </a:cubicBezTo>
                  <a:cubicBezTo>
                    <a:pt x="112" y="56"/>
                    <a:pt x="112" y="56"/>
                    <a:pt x="112" y="56"/>
                  </a:cubicBezTo>
                  <a:lnTo>
                    <a:pt x="112" y="63"/>
                  </a:lnTo>
                  <a:close/>
                  <a:moveTo>
                    <a:pt x="112" y="63"/>
                  </a:moveTo>
                  <a:cubicBezTo>
                    <a:pt x="112" y="63"/>
                    <a:pt x="112" y="63"/>
                    <a:pt x="112" y="6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81"/>
            <p:cNvSpPr/>
            <p:nvPr/>
          </p:nvSpPr>
          <p:spPr>
            <a:xfrm>
              <a:off x="4083705" y="2403248"/>
              <a:ext cx="146489" cy="156953"/>
            </a:xfrm>
            <a:custGeom>
              <a:avLst/>
              <a:gdLst/>
              <a:ahLst/>
              <a:cxnLst/>
              <a:rect l="l" t="t" r="r" b="b"/>
              <a:pathLst>
                <a:path w="53" h="57" extrusionOk="0">
                  <a:moveTo>
                    <a:pt x="44" y="3"/>
                  </a:moveTo>
                  <a:cubicBezTo>
                    <a:pt x="39" y="1"/>
                    <a:pt x="33" y="0"/>
                    <a:pt x="27" y="0"/>
                  </a:cubicBezTo>
                  <a:cubicBezTo>
                    <a:pt x="20" y="0"/>
                    <a:pt x="14" y="1"/>
                    <a:pt x="9" y="3"/>
                  </a:cubicBezTo>
                  <a:cubicBezTo>
                    <a:pt x="2" y="6"/>
                    <a:pt x="0" y="10"/>
                    <a:pt x="0" y="12"/>
                  </a:cubicBezTo>
                  <a:cubicBezTo>
                    <a:pt x="0" y="45"/>
                    <a:pt x="0" y="45"/>
                    <a:pt x="0" y="45"/>
                  </a:cubicBezTo>
                  <a:cubicBezTo>
                    <a:pt x="0" y="47"/>
                    <a:pt x="2" y="52"/>
                    <a:pt x="9" y="54"/>
                  </a:cubicBezTo>
                  <a:cubicBezTo>
                    <a:pt x="14" y="56"/>
                    <a:pt x="20" y="57"/>
                    <a:pt x="27" y="57"/>
                  </a:cubicBezTo>
                  <a:cubicBezTo>
                    <a:pt x="33" y="57"/>
                    <a:pt x="39" y="56"/>
                    <a:pt x="44" y="54"/>
                  </a:cubicBezTo>
                  <a:cubicBezTo>
                    <a:pt x="51" y="52"/>
                    <a:pt x="53" y="47"/>
                    <a:pt x="53" y="45"/>
                  </a:cubicBezTo>
                  <a:cubicBezTo>
                    <a:pt x="53" y="45"/>
                    <a:pt x="53" y="12"/>
                    <a:pt x="53" y="12"/>
                  </a:cubicBezTo>
                  <a:cubicBezTo>
                    <a:pt x="53" y="10"/>
                    <a:pt x="51" y="6"/>
                    <a:pt x="44" y="3"/>
                  </a:cubicBezTo>
                  <a:close/>
                  <a:moveTo>
                    <a:pt x="46" y="28"/>
                  </a:moveTo>
                  <a:cubicBezTo>
                    <a:pt x="46" y="28"/>
                    <a:pt x="45" y="30"/>
                    <a:pt x="41" y="31"/>
                  </a:cubicBezTo>
                  <a:cubicBezTo>
                    <a:pt x="37" y="33"/>
                    <a:pt x="32" y="33"/>
                    <a:pt x="27" y="33"/>
                  </a:cubicBezTo>
                  <a:cubicBezTo>
                    <a:pt x="21" y="33"/>
                    <a:pt x="16" y="33"/>
                    <a:pt x="12" y="31"/>
                  </a:cubicBezTo>
                  <a:cubicBezTo>
                    <a:pt x="8" y="30"/>
                    <a:pt x="7" y="28"/>
                    <a:pt x="7" y="28"/>
                  </a:cubicBezTo>
                  <a:cubicBezTo>
                    <a:pt x="7" y="21"/>
                    <a:pt x="7" y="21"/>
                    <a:pt x="7" y="21"/>
                  </a:cubicBezTo>
                  <a:cubicBezTo>
                    <a:pt x="8" y="21"/>
                    <a:pt x="9" y="21"/>
                    <a:pt x="9" y="21"/>
                  </a:cubicBezTo>
                  <a:cubicBezTo>
                    <a:pt x="14" y="23"/>
                    <a:pt x="20" y="24"/>
                    <a:pt x="27" y="24"/>
                  </a:cubicBezTo>
                  <a:cubicBezTo>
                    <a:pt x="33" y="24"/>
                    <a:pt x="39" y="23"/>
                    <a:pt x="44" y="21"/>
                  </a:cubicBezTo>
                  <a:cubicBezTo>
                    <a:pt x="44" y="21"/>
                    <a:pt x="45" y="21"/>
                    <a:pt x="46" y="21"/>
                  </a:cubicBezTo>
                  <a:lnTo>
                    <a:pt x="46" y="28"/>
                  </a:lnTo>
                  <a:close/>
                  <a:moveTo>
                    <a:pt x="12" y="9"/>
                  </a:moveTo>
                  <a:cubicBezTo>
                    <a:pt x="16" y="8"/>
                    <a:pt x="21" y="7"/>
                    <a:pt x="27" y="7"/>
                  </a:cubicBezTo>
                  <a:cubicBezTo>
                    <a:pt x="32" y="7"/>
                    <a:pt x="37" y="8"/>
                    <a:pt x="41" y="9"/>
                  </a:cubicBezTo>
                  <a:cubicBezTo>
                    <a:pt x="45" y="10"/>
                    <a:pt x="46" y="12"/>
                    <a:pt x="46" y="12"/>
                  </a:cubicBezTo>
                  <a:cubicBezTo>
                    <a:pt x="46" y="12"/>
                    <a:pt x="45" y="14"/>
                    <a:pt x="41" y="15"/>
                  </a:cubicBezTo>
                  <a:cubicBezTo>
                    <a:pt x="37" y="16"/>
                    <a:pt x="32" y="17"/>
                    <a:pt x="27" y="17"/>
                  </a:cubicBezTo>
                  <a:cubicBezTo>
                    <a:pt x="21" y="17"/>
                    <a:pt x="16" y="16"/>
                    <a:pt x="12" y="15"/>
                  </a:cubicBezTo>
                  <a:cubicBezTo>
                    <a:pt x="9" y="14"/>
                    <a:pt x="7" y="12"/>
                    <a:pt x="7" y="12"/>
                  </a:cubicBezTo>
                  <a:cubicBezTo>
                    <a:pt x="7" y="12"/>
                    <a:pt x="9" y="10"/>
                    <a:pt x="12" y="9"/>
                  </a:cubicBezTo>
                  <a:close/>
                  <a:moveTo>
                    <a:pt x="41" y="48"/>
                  </a:moveTo>
                  <a:cubicBezTo>
                    <a:pt x="37" y="50"/>
                    <a:pt x="32" y="50"/>
                    <a:pt x="27" y="50"/>
                  </a:cubicBezTo>
                  <a:cubicBezTo>
                    <a:pt x="21" y="50"/>
                    <a:pt x="16" y="50"/>
                    <a:pt x="12" y="48"/>
                  </a:cubicBezTo>
                  <a:cubicBezTo>
                    <a:pt x="8" y="47"/>
                    <a:pt x="7" y="45"/>
                    <a:pt x="7" y="45"/>
                  </a:cubicBezTo>
                  <a:cubicBezTo>
                    <a:pt x="7" y="37"/>
                    <a:pt x="7" y="37"/>
                    <a:pt x="7" y="37"/>
                  </a:cubicBezTo>
                  <a:cubicBezTo>
                    <a:pt x="8" y="37"/>
                    <a:pt x="9" y="37"/>
                    <a:pt x="9" y="38"/>
                  </a:cubicBezTo>
                  <a:cubicBezTo>
                    <a:pt x="14" y="39"/>
                    <a:pt x="20" y="40"/>
                    <a:pt x="27" y="40"/>
                  </a:cubicBezTo>
                  <a:cubicBezTo>
                    <a:pt x="33" y="40"/>
                    <a:pt x="39" y="39"/>
                    <a:pt x="44" y="38"/>
                  </a:cubicBezTo>
                  <a:cubicBezTo>
                    <a:pt x="44" y="37"/>
                    <a:pt x="45" y="37"/>
                    <a:pt x="46" y="37"/>
                  </a:cubicBezTo>
                  <a:cubicBezTo>
                    <a:pt x="46" y="45"/>
                    <a:pt x="46" y="45"/>
                    <a:pt x="46" y="45"/>
                  </a:cubicBezTo>
                  <a:cubicBezTo>
                    <a:pt x="46" y="45"/>
                    <a:pt x="45" y="47"/>
                    <a:pt x="41" y="48"/>
                  </a:cubicBezTo>
                  <a:close/>
                  <a:moveTo>
                    <a:pt x="41" y="48"/>
                  </a:moveTo>
                  <a:cubicBezTo>
                    <a:pt x="41" y="48"/>
                    <a:pt x="41" y="48"/>
                    <a:pt x="41" y="4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61" name="Google Shape;1961;p81"/>
          <p:cNvSpPr/>
          <p:nvPr/>
        </p:nvSpPr>
        <p:spPr>
          <a:xfrm>
            <a:off x="4742904" y="2323027"/>
            <a:ext cx="363896" cy="320881"/>
          </a:xfrm>
          <a:custGeom>
            <a:avLst/>
            <a:gdLst/>
            <a:ahLst/>
            <a:cxnLst/>
            <a:rect l="l" t="t" r="r" b="b"/>
            <a:pathLst>
              <a:path w="132" h="116" extrusionOk="0">
                <a:moveTo>
                  <a:pt x="100" y="17"/>
                </a:moveTo>
                <a:cubicBezTo>
                  <a:pt x="99" y="17"/>
                  <a:pt x="98" y="17"/>
                  <a:pt x="97" y="17"/>
                </a:cubicBezTo>
                <a:cubicBezTo>
                  <a:pt x="94" y="12"/>
                  <a:pt x="90" y="8"/>
                  <a:pt x="85" y="5"/>
                </a:cubicBezTo>
                <a:cubicBezTo>
                  <a:pt x="79" y="2"/>
                  <a:pt x="72" y="0"/>
                  <a:pt x="66" y="0"/>
                </a:cubicBezTo>
                <a:cubicBezTo>
                  <a:pt x="47" y="0"/>
                  <a:pt x="31" y="14"/>
                  <a:pt x="29" y="33"/>
                </a:cubicBezTo>
                <a:cubicBezTo>
                  <a:pt x="27" y="32"/>
                  <a:pt x="25" y="32"/>
                  <a:pt x="24" y="32"/>
                </a:cubicBezTo>
                <a:cubicBezTo>
                  <a:pt x="10" y="32"/>
                  <a:pt x="0" y="43"/>
                  <a:pt x="0" y="56"/>
                </a:cubicBezTo>
                <a:cubicBezTo>
                  <a:pt x="0" y="69"/>
                  <a:pt x="10" y="80"/>
                  <a:pt x="24" y="80"/>
                </a:cubicBezTo>
                <a:cubicBezTo>
                  <a:pt x="35" y="80"/>
                  <a:pt x="35" y="80"/>
                  <a:pt x="35" y="80"/>
                </a:cubicBezTo>
                <a:cubicBezTo>
                  <a:pt x="35" y="102"/>
                  <a:pt x="35" y="102"/>
                  <a:pt x="35" y="102"/>
                </a:cubicBezTo>
                <a:cubicBezTo>
                  <a:pt x="35" y="111"/>
                  <a:pt x="51" y="116"/>
                  <a:pt x="66" y="116"/>
                </a:cubicBezTo>
                <a:cubicBezTo>
                  <a:pt x="80" y="116"/>
                  <a:pt x="96" y="111"/>
                  <a:pt x="96" y="102"/>
                </a:cubicBezTo>
                <a:cubicBezTo>
                  <a:pt x="96" y="80"/>
                  <a:pt x="96" y="80"/>
                  <a:pt x="96" y="80"/>
                </a:cubicBezTo>
                <a:cubicBezTo>
                  <a:pt x="100" y="80"/>
                  <a:pt x="100" y="80"/>
                  <a:pt x="100" y="80"/>
                </a:cubicBezTo>
                <a:cubicBezTo>
                  <a:pt x="117" y="80"/>
                  <a:pt x="132" y="66"/>
                  <a:pt x="132" y="49"/>
                </a:cubicBezTo>
                <a:cubicBezTo>
                  <a:pt x="132" y="31"/>
                  <a:pt x="117" y="17"/>
                  <a:pt x="100" y="17"/>
                </a:cubicBezTo>
                <a:close/>
                <a:moveTo>
                  <a:pt x="46" y="76"/>
                </a:moveTo>
                <a:cubicBezTo>
                  <a:pt x="51" y="78"/>
                  <a:pt x="58" y="79"/>
                  <a:pt x="66" y="79"/>
                </a:cubicBezTo>
                <a:cubicBezTo>
                  <a:pt x="73" y="79"/>
                  <a:pt x="80" y="78"/>
                  <a:pt x="86" y="76"/>
                </a:cubicBezTo>
                <a:cubicBezTo>
                  <a:pt x="87" y="75"/>
                  <a:pt x="87" y="75"/>
                  <a:pt x="88" y="74"/>
                </a:cubicBezTo>
                <a:cubicBezTo>
                  <a:pt x="88" y="83"/>
                  <a:pt x="88" y="83"/>
                  <a:pt x="88" y="83"/>
                </a:cubicBezTo>
                <a:cubicBezTo>
                  <a:pt x="88" y="84"/>
                  <a:pt x="87" y="85"/>
                  <a:pt x="82" y="87"/>
                </a:cubicBezTo>
                <a:cubicBezTo>
                  <a:pt x="78" y="88"/>
                  <a:pt x="72" y="89"/>
                  <a:pt x="66" y="89"/>
                </a:cubicBezTo>
                <a:cubicBezTo>
                  <a:pt x="59" y="89"/>
                  <a:pt x="53" y="88"/>
                  <a:pt x="49" y="87"/>
                </a:cubicBezTo>
                <a:cubicBezTo>
                  <a:pt x="44" y="85"/>
                  <a:pt x="43" y="84"/>
                  <a:pt x="43" y="83"/>
                </a:cubicBezTo>
                <a:cubicBezTo>
                  <a:pt x="43" y="76"/>
                  <a:pt x="43" y="76"/>
                  <a:pt x="43" y="76"/>
                </a:cubicBezTo>
                <a:cubicBezTo>
                  <a:pt x="43" y="76"/>
                  <a:pt x="43" y="76"/>
                  <a:pt x="43" y="76"/>
                </a:cubicBezTo>
                <a:cubicBezTo>
                  <a:pt x="43" y="76"/>
                  <a:pt x="43" y="76"/>
                  <a:pt x="43" y="76"/>
                </a:cubicBezTo>
                <a:cubicBezTo>
                  <a:pt x="43" y="74"/>
                  <a:pt x="43" y="74"/>
                  <a:pt x="43" y="74"/>
                </a:cubicBezTo>
                <a:cubicBezTo>
                  <a:pt x="44" y="75"/>
                  <a:pt x="45" y="75"/>
                  <a:pt x="46" y="76"/>
                </a:cubicBezTo>
                <a:close/>
                <a:moveTo>
                  <a:pt x="43" y="65"/>
                </a:moveTo>
                <a:cubicBezTo>
                  <a:pt x="43" y="65"/>
                  <a:pt x="45" y="63"/>
                  <a:pt x="49" y="62"/>
                </a:cubicBezTo>
                <a:cubicBezTo>
                  <a:pt x="54" y="60"/>
                  <a:pt x="59" y="59"/>
                  <a:pt x="66" y="59"/>
                </a:cubicBezTo>
                <a:cubicBezTo>
                  <a:pt x="72" y="59"/>
                  <a:pt x="78" y="60"/>
                  <a:pt x="82" y="62"/>
                </a:cubicBezTo>
                <a:cubicBezTo>
                  <a:pt x="87" y="63"/>
                  <a:pt x="88" y="65"/>
                  <a:pt x="88" y="65"/>
                </a:cubicBezTo>
                <a:cubicBezTo>
                  <a:pt x="88" y="66"/>
                  <a:pt x="87" y="67"/>
                  <a:pt x="82" y="69"/>
                </a:cubicBezTo>
                <a:cubicBezTo>
                  <a:pt x="78" y="70"/>
                  <a:pt x="72" y="71"/>
                  <a:pt x="66" y="71"/>
                </a:cubicBezTo>
                <a:cubicBezTo>
                  <a:pt x="59" y="71"/>
                  <a:pt x="54" y="70"/>
                  <a:pt x="49" y="69"/>
                </a:cubicBezTo>
                <a:cubicBezTo>
                  <a:pt x="45" y="67"/>
                  <a:pt x="43" y="66"/>
                  <a:pt x="43" y="65"/>
                </a:cubicBezTo>
                <a:close/>
                <a:moveTo>
                  <a:pt x="82" y="106"/>
                </a:moveTo>
                <a:cubicBezTo>
                  <a:pt x="78" y="107"/>
                  <a:pt x="72" y="108"/>
                  <a:pt x="66" y="108"/>
                </a:cubicBezTo>
                <a:cubicBezTo>
                  <a:pt x="59" y="108"/>
                  <a:pt x="53" y="107"/>
                  <a:pt x="49" y="106"/>
                </a:cubicBezTo>
                <a:cubicBezTo>
                  <a:pt x="44" y="104"/>
                  <a:pt x="43" y="102"/>
                  <a:pt x="43" y="102"/>
                </a:cubicBezTo>
                <a:cubicBezTo>
                  <a:pt x="43" y="93"/>
                  <a:pt x="43" y="93"/>
                  <a:pt x="43" y="93"/>
                </a:cubicBezTo>
                <a:cubicBezTo>
                  <a:pt x="49" y="95"/>
                  <a:pt x="57" y="97"/>
                  <a:pt x="66" y="97"/>
                </a:cubicBezTo>
                <a:cubicBezTo>
                  <a:pt x="74" y="97"/>
                  <a:pt x="82" y="95"/>
                  <a:pt x="88" y="93"/>
                </a:cubicBezTo>
                <a:cubicBezTo>
                  <a:pt x="88" y="102"/>
                  <a:pt x="88" y="102"/>
                  <a:pt x="88" y="102"/>
                </a:cubicBezTo>
                <a:cubicBezTo>
                  <a:pt x="88" y="102"/>
                  <a:pt x="87" y="104"/>
                  <a:pt x="82" y="106"/>
                </a:cubicBezTo>
                <a:close/>
                <a:moveTo>
                  <a:pt x="100" y="72"/>
                </a:moveTo>
                <a:cubicBezTo>
                  <a:pt x="96" y="72"/>
                  <a:pt x="96" y="72"/>
                  <a:pt x="96" y="72"/>
                </a:cubicBezTo>
                <a:cubicBezTo>
                  <a:pt x="96" y="72"/>
                  <a:pt x="96" y="65"/>
                  <a:pt x="96" y="65"/>
                </a:cubicBezTo>
                <a:cubicBezTo>
                  <a:pt x="96" y="62"/>
                  <a:pt x="94" y="58"/>
                  <a:pt x="86" y="55"/>
                </a:cubicBezTo>
                <a:cubicBezTo>
                  <a:pt x="80" y="53"/>
                  <a:pt x="73" y="52"/>
                  <a:pt x="66" y="52"/>
                </a:cubicBezTo>
                <a:cubicBezTo>
                  <a:pt x="58" y="52"/>
                  <a:pt x="51" y="53"/>
                  <a:pt x="46" y="55"/>
                </a:cubicBezTo>
                <a:cubicBezTo>
                  <a:pt x="37" y="58"/>
                  <a:pt x="35" y="62"/>
                  <a:pt x="35" y="65"/>
                </a:cubicBezTo>
                <a:cubicBezTo>
                  <a:pt x="35" y="72"/>
                  <a:pt x="35" y="72"/>
                  <a:pt x="35" y="72"/>
                </a:cubicBezTo>
                <a:cubicBezTo>
                  <a:pt x="24" y="72"/>
                  <a:pt x="24" y="72"/>
                  <a:pt x="24" y="72"/>
                </a:cubicBezTo>
                <a:cubicBezTo>
                  <a:pt x="15" y="72"/>
                  <a:pt x="7" y="65"/>
                  <a:pt x="7" y="56"/>
                </a:cubicBezTo>
                <a:cubicBezTo>
                  <a:pt x="7" y="47"/>
                  <a:pt x="15" y="40"/>
                  <a:pt x="24" y="40"/>
                </a:cubicBezTo>
                <a:cubicBezTo>
                  <a:pt x="26" y="40"/>
                  <a:pt x="29" y="41"/>
                  <a:pt x="31" y="42"/>
                </a:cubicBezTo>
                <a:cubicBezTo>
                  <a:pt x="32" y="42"/>
                  <a:pt x="34" y="42"/>
                  <a:pt x="35" y="42"/>
                </a:cubicBezTo>
                <a:cubicBezTo>
                  <a:pt x="36" y="41"/>
                  <a:pt x="37" y="39"/>
                  <a:pt x="37" y="38"/>
                </a:cubicBezTo>
                <a:cubicBezTo>
                  <a:pt x="37" y="37"/>
                  <a:pt x="37" y="37"/>
                  <a:pt x="37" y="36"/>
                </a:cubicBezTo>
                <a:cubicBezTo>
                  <a:pt x="37" y="20"/>
                  <a:pt x="50" y="7"/>
                  <a:pt x="66" y="7"/>
                </a:cubicBezTo>
                <a:cubicBezTo>
                  <a:pt x="77" y="7"/>
                  <a:pt x="86" y="13"/>
                  <a:pt x="91" y="23"/>
                </a:cubicBezTo>
                <a:cubicBezTo>
                  <a:pt x="92" y="25"/>
                  <a:pt x="94" y="26"/>
                  <a:pt x="96" y="25"/>
                </a:cubicBezTo>
                <a:cubicBezTo>
                  <a:pt x="97" y="25"/>
                  <a:pt x="99" y="25"/>
                  <a:pt x="100" y="25"/>
                </a:cubicBezTo>
                <a:cubicBezTo>
                  <a:pt x="113" y="25"/>
                  <a:pt x="124" y="36"/>
                  <a:pt x="124" y="49"/>
                </a:cubicBezTo>
                <a:cubicBezTo>
                  <a:pt x="124" y="62"/>
                  <a:pt x="113" y="72"/>
                  <a:pt x="100" y="72"/>
                </a:cubicBezTo>
                <a:close/>
                <a:moveTo>
                  <a:pt x="100" y="72"/>
                </a:moveTo>
                <a:cubicBezTo>
                  <a:pt x="100" y="72"/>
                  <a:pt x="100" y="72"/>
                  <a:pt x="100" y="7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62" name="Google Shape;1962;p81"/>
          <p:cNvGrpSpPr/>
          <p:nvPr/>
        </p:nvGrpSpPr>
        <p:grpSpPr>
          <a:xfrm>
            <a:off x="5468370" y="2317215"/>
            <a:ext cx="284839" cy="329020"/>
            <a:chOff x="5468370" y="2317215"/>
            <a:chExt cx="284839" cy="329020"/>
          </a:xfrm>
        </p:grpSpPr>
        <p:sp>
          <p:nvSpPr>
            <p:cNvPr id="1963" name="Google Shape;1963;p81"/>
            <p:cNvSpPr/>
            <p:nvPr/>
          </p:nvSpPr>
          <p:spPr>
            <a:xfrm>
              <a:off x="5468370" y="2317215"/>
              <a:ext cx="284839" cy="329020"/>
            </a:xfrm>
            <a:custGeom>
              <a:avLst/>
              <a:gdLst/>
              <a:ahLst/>
              <a:cxnLst/>
              <a:rect l="l" t="t" r="r" b="b"/>
              <a:pathLst>
                <a:path w="103" h="119" extrusionOk="0">
                  <a:moveTo>
                    <a:pt x="103" y="76"/>
                  </a:moveTo>
                  <a:cubicBezTo>
                    <a:pt x="103" y="70"/>
                    <a:pt x="101" y="66"/>
                    <a:pt x="97" y="62"/>
                  </a:cubicBezTo>
                  <a:cubicBezTo>
                    <a:pt x="97" y="62"/>
                    <a:pt x="97" y="21"/>
                    <a:pt x="97" y="21"/>
                  </a:cubicBezTo>
                  <a:cubicBezTo>
                    <a:pt x="97" y="20"/>
                    <a:pt x="96" y="19"/>
                    <a:pt x="95" y="19"/>
                  </a:cubicBezTo>
                  <a:cubicBezTo>
                    <a:pt x="95" y="19"/>
                    <a:pt x="78" y="1"/>
                    <a:pt x="78" y="1"/>
                  </a:cubicBezTo>
                  <a:cubicBezTo>
                    <a:pt x="78" y="1"/>
                    <a:pt x="77" y="0"/>
                    <a:pt x="77" y="0"/>
                  </a:cubicBezTo>
                  <a:cubicBezTo>
                    <a:pt x="76" y="0"/>
                    <a:pt x="76" y="0"/>
                    <a:pt x="75" y="0"/>
                  </a:cubicBezTo>
                  <a:cubicBezTo>
                    <a:pt x="10" y="0"/>
                    <a:pt x="10" y="0"/>
                    <a:pt x="10" y="0"/>
                  </a:cubicBezTo>
                  <a:cubicBezTo>
                    <a:pt x="8" y="0"/>
                    <a:pt x="7" y="1"/>
                    <a:pt x="7" y="3"/>
                  </a:cubicBezTo>
                  <a:cubicBezTo>
                    <a:pt x="7" y="62"/>
                    <a:pt x="7" y="62"/>
                    <a:pt x="7" y="62"/>
                  </a:cubicBezTo>
                  <a:cubicBezTo>
                    <a:pt x="3" y="66"/>
                    <a:pt x="0" y="70"/>
                    <a:pt x="0" y="76"/>
                  </a:cubicBezTo>
                  <a:cubicBezTo>
                    <a:pt x="0" y="81"/>
                    <a:pt x="3" y="86"/>
                    <a:pt x="7" y="89"/>
                  </a:cubicBezTo>
                  <a:cubicBezTo>
                    <a:pt x="7" y="116"/>
                    <a:pt x="7" y="116"/>
                    <a:pt x="7" y="116"/>
                  </a:cubicBezTo>
                  <a:cubicBezTo>
                    <a:pt x="7" y="118"/>
                    <a:pt x="8" y="119"/>
                    <a:pt x="10" y="119"/>
                  </a:cubicBezTo>
                  <a:cubicBezTo>
                    <a:pt x="93" y="119"/>
                    <a:pt x="93" y="119"/>
                    <a:pt x="93" y="119"/>
                  </a:cubicBezTo>
                  <a:cubicBezTo>
                    <a:pt x="95" y="119"/>
                    <a:pt x="97" y="118"/>
                    <a:pt x="97" y="116"/>
                  </a:cubicBezTo>
                  <a:cubicBezTo>
                    <a:pt x="97" y="89"/>
                    <a:pt x="97" y="89"/>
                    <a:pt x="97" y="89"/>
                  </a:cubicBezTo>
                  <a:cubicBezTo>
                    <a:pt x="101" y="86"/>
                    <a:pt x="103" y="81"/>
                    <a:pt x="103" y="76"/>
                  </a:cubicBezTo>
                  <a:close/>
                  <a:moveTo>
                    <a:pt x="92" y="84"/>
                  </a:moveTo>
                  <a:cubicBezTo>
                    <a:pt x="91" y="84"/>
                    <a:pt x="91" y="84"/>
                    <a:pt x="91" y="84"/>
                  </a:cubicBezTo>
                  <a:cubicBezTo>
                    <a:pt x="90" y="85"/>
                    <a:pt x="88" y="86"/>
                    <a:pt x="86" y="86"/>
                  </a:cubicBezTo>
                  <a:cubicBezTo>
                    <a:pt x="18" y="86"/>
                    <a:pt x="18" y="86"/>
                    <a:pt x="18" y="86"/>
                  </a:cubicBezTo>
                  <a:cubicBezTo>
                    <a:pt x="12" y="86"/>
                    <a:pt x="7" y="81"/>
                    <a:pt x="7" y="76"/>
                  </a:cubicBezTo>
                  <a:cubicBezTo>
                    <a:pt x="7" y="72"/>
                    <a:pt x="9" y="69"/>
                    <a:pt x="12" y="67"/>
                  </a:cubicBezTo>
                  <a:cubicBezTo>
                    <a:pt x="12" y="67"/>
                    <a:pt x="12" y="67"/>
                    <a:pt x="12" y="67"/>
                  </a:cubicBezTo>
                  <a:cubicBezTo>
                    <a:pt x="14" y="66"/>
                    <a:pt x="16" y="65"/>
                    <a:pt x="18" y="65"/>
                  </a:cubicBezTo>
                  <a:cubicBezTo>
                    <a:pt x="86" y="65"/>
                    <a:pt x="86" y="65"/>
                    <a:pt x="86" y="65"/>
                  </a:cubicBezTo>
                  <a:cubicBezTo>
                    <a:pt x="91" y="65"/>
                    <a:pt x="96" y="70"/>
                    <a:pt x="96" y="76"/>
                  </a:cubicBezTo>
                  <a:cubicBezTo>
                    <a:pt x="96" y="79"/>
                    <a:pt x="94" y="82"/>
                    <a:pt x="92" y="84"/>
                  </a:cubicBezTo>
                  <a:close/>
                  <a:moveTo>
                    <a:pt x="79" y="12"/>
                  </a:moveTo>
                  <a:cubicBezTo>
                    <a:pt x="85" y="18"/>
                    <a:pt x="85" y="18"/>
                    <a:pt x="85" y="18"/>
                  </a:cubicBezTo>
                  <a:cubicBezTo>
                    <a:pt x="79" y="18"/>
                    <a:pt x="79" y="18"/>
                    <a:pt x="79" y="18"/>
                  </a:cubicBezTo>
                  <a:lnTo>
                    <a:pt x="79" y="12"/>
                  </a:lnTo>
                  <a:close/>
                  <a:moveTo>
                    <a:pt x="14" y="7"/>
                  </a:moveTo>
                  <a:cubicBezTo>
                    <a:pt x="72" y="7"/>
                    <a:pt x="72" y="7"/>
                    <a:pt x="72" y="7"/>
                  </a:cubicBezTo>
                  <a:cubicBezTo>
                    <a:pt x="72" y="21"/>
                    <a:pt x="72" y="21"/>
                    <a:pt x="72" y="21"/>
                  </a:cubicBezTo>
                  <a:cubicBezTo>
                    <a:pt x="72" y="23"/>
                    <a:pt x="73" y="25"/>
                    <a:pt x="75" y="25"/>
                  </a:cubicBezTo>
                  <a:cubicBezTo>
                    <a:pt x="90" y="25"/>
                    <a:pt x="90" y="25"/>
                    <a:pt x="90" y="25"/>
                  </a:cubicBezTo>
                  <a:cubicBezTo>
                    <a:pt x="90" y="59"/>
                    <a:pt x="90" y="59"/>
                    <a:pt x="90" y="59"/>
                  </a:cubicBezTo>
                  <a:cubicBezTo>
                    <a:pt x="89" y="59"/>
                    <a:pt x="87" y="58"/>
                    <a:pt x="86" y="58"/>
                  </a:cubicBezTo>
                  <a:cubicBezTo>
                    <a:pt x="18" y="58"/>
                    <a:pt x="18" y="58"/>
                    <a:pt x="18" y="58"/>
                  </a:cubicBezTo>
                  <a:cubicBezTo>
                    <a:pt x="16" y="58"/>
                    <a:pt x="15" y="59"/>
                    <a:pt x="14" y="59"/>
                  </a:cubicBezTo>
                  <a:lnTo>
                    <a:pt x="14" y="7"/>
                  </a:lnTo>
                  <a:close/>
                  <a:moveTo>
                    <a:pt x="90" y="112"/>
                  </a:moveTo>
                  <a:cubicBezTo>
                    <a:pt x="14" y="112"/>
                    <a:pt x="14" y="112"/>
                    <a:pt x="14" y="112"/>
                  </a:cubicBezTo>
                  <a:cubicBezTo>
                    <a:pt x="14" y="92"/>
                    <a:pt x="14" y="92"/>
                    <a:pt x="14" y="92"/>
                  </a:cubicBezTo>
                  <a:cubicBezTo>
                    <a:pt x="15" y="93"/>
                    <a:pt x="16" y="93"/>
                    <a:pt x="18" y="93"/>
                  </a:cubicBezTo>
                  <a:cubicBezTo>
                    <a:pt x="86" y="93"/>
                    <a:pt x="86" y="93"/>
                    <a:pt x="86" y="93"/>
                  </a:cubicBezTo>
                  <a:cubicBezTo>
                    <a:pt x="87" y="93"/>
                    <a:pt x="89" y="93"/>
                    <a:pt x="90" y="92"/>
                  </a:cubicBezTo>
                  <a:lnTo>
                    <a:pt x="90" y="112"/>
                  </a:lnTo>
                  <a:close/>
                  <a:moveTo>
                    <a:pt x="90" y="112"/>
                  </a:moveTo>
                  <a:cubicBezTo>
                    <a:pt x="90" y="112"/>
                    <a:pt x="90" y="112"/>
                    <a:pt x="90" y="11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81"/>
            <p:cNvSpPr/>
            <p:nvPr/>
          </p:nvSpPr>
          <p:spPr>
            <a:xfrm>
              <a:off x="5573005" y="2356744"/>
              <a:ext cx="77895" cy="101148"/>
            </a:xfrm>
            <a:custGeom>
              <a:avLst/>
              <a:gdLst/>
              <a:ahLst/>
              <a:cxnLst/>
              <a:rect l="l" t="t" r="r" b="b"/>
              <a:pathLst>
                <a:path w="28" h="37" extrusionOk="0">
                  <a:moveTo>
                    <a:pt x="14" y="37"/>
                  </a:moveTo>
                  <a:cubicBezTo>
                    <a:pt x="22" y="37"/>
                    <a:pt x="28" y="31"/>
                    <a:pt x="28" y="23"/>
                  </a:cubicBezTo>
                  <a:cubicBezTo>
                    <a:pt x="28" y="16"/>
                    <a:pt x="28" y="16"/>
                    <a:pt x="28" y="16"/>
                  </a:cubicBezTo>
                  <a:cubicBezTo>
                    <a:pt x="28" y="14"/>
                    <a:pt x="26" y="12"/>
                    <a:pt x="25" y="12"/>
                  </a:cubicBezTo>
                  <a:cubicBezTo>
                    <a:pt x="24" y="12"/>
                    <a:pt x="24" y="12"/>
                    <a:pt x="24" y="12"/>
                  </a:cubicBezTo>
                  <a:cubicBezTo>
                    <a:pt x="24" y="10"/>
                    <a:pt x="24" y="10"/>
                    <a:pt x="24" y="10"/>
                  </a:cubicBezTo>
                  <a:cubicBezTo>
                    <a:pt x="24" y="5"/>
                    <a:pt x="20" y="0"/>
                    <a:pt x="14" y="0"/>
                  </a:cubicBezTo>
                  <a:cubicBezTo>
                    <a:pt x="8" y="0"/>
                    <a:pt x="3" y="5"/>
                    <a:pt x="3" y="10"/>
                  </a:cubicBezTo>
                  <a:cubicBezTo>
                    <a:pt x="3" y="12"/>
                    <a:pt x="3" y="12"/>
                    <a:pt x="3" y="12"/>
                  </a:cubicBezTo>
                  <a:cubicBezTo>
                    <a:pt x="3" y="12"/>
                    <a:pt x="3" y="12"/>
                    <a:pt x="3" y="12"/>
                  </a:cubicBezTo>
                  <a:cubicBezTo>
                    <a:pt x="1" y="12"/>
                    <a:pt x="0" y="14"/>
                    <a:pt x="0" y="16"/>
                  </a:cubicBezTo>
                  <a:cubicBezTo>
                    <a:pt x="0" y="23"/>
                    <a:pt x="0" y="23"/>
                    <a:pt x="0" y="23"/>
                  </a:cubicBezTo>
                  <a:cubicBezTo>
                    <a:pt x="0" y="31"/>
                    <a:pt x="6" y="37"/>
                    <a:pt x="14" y="37"/>
                  </a:cubicBezTo>
                  <a:close/>
                  <a:moveTo>
                    <a:pt x="21" y="23"/>
                  </a:moveTo>
                  <a:cubicBezTo>
                    <a:pt x="21" y="27"/>
                    <a:pt x="18" y="30"/>
                    <a:pt x="14" y="30"/>
                  </a:cubicBezTo>
                  <a:cubicBezTo>
                    <a:pt x="10" y="30"/>
                    <a:pt x="7" y="27"/>
                    <a:pt x="7" y="23"/>
                  </a:cubicBezTo>
                  <a:cubicBezTo>
                    <a:pt x="7" y="19"/>
                    <a:pt x="7" y="19"/>
                    <a:pt x="7" y="19"/>
                  </a:cubicBezTo>
                  <a:cubicBezTo>
                    <a:pt x="21" y="19"/>
                    <a:pt x="21" y="19"/>
                    <a:pt x="21" y="19"/>
                  </a:cubicBezTo>
                  <a:lnTo>
                    <a:pt x="21" y="23"/>
                  </a:lnTo>
                  <a:close/>
                  <a:moveTo>
                    <a:pt x="10" y="10"/>
                  </a:moveTo>
                  <a:cubicBezTo>
                    <a:pt x="10" y="8"/>
                    <a:pt x="12" y="7"/>
                    <a:pt x="14" y="7"/>
                  </a:cubicBezTo>
                  <a:cubicBezTo>
                    <a:pt x="16" y="7"/>
                    <a:pt x="17" y="8"/>
                    <a:pt x="17" y="10"/>
                  </a:cubicBezTo>
                  <a:cubicBezTo>
                    <a:pt x="17" y="12"/>
                    <a:pt x="17" y="12"/>
                    <a:pt x="17" y="12"/>
                  </a:cubicBezTo>
                  <a:cubicBezTo>
                    <a:pt x="10" y="12"/>
                    <a:pt x="10" y="12"/>
                    <a:pt x="10" y="12"/>
                  </a:cubicBezTo>
                  <a:lnTo>
                    <a:pt x="10" y="10"/>
                  </a:lnTo>
                  <a:close/>
                  <a:moveTo>
                    <a:pt x="10" y="10"/>
                  </a:moveTo>
                  <a:cubicBezTo>
                    <a:pt x="10" y="10"/>
                    <a:pt x="10" y="10"/>
                    <a:pt x="10" y="1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81"/>
            <p:cNvSpPr/>
            <p:nvPr/>
          </p:nvSpPr>
          <p:spPr>
            <a:xfrm>
              <a:off x="5542777" y="2516021"/>
              <a:ext cx="19765" cy="19765"/>
            </a:xfrm>
            <a:custGeom>
              <a:avLst/>
              <a:gdLst/>
              <a:ahLst/>
              <a:cxnLst/>
              <a:rect l="l" t="t" r="r" b="b"/>
              <a:pathLst>
                <a:path w="7" h="7" extrusionOk="0">
                  <a:moveTo>
                    <a:pt x="7" y="4"/>
                  </a:moveTo>
                  <a:cubicBezTo>
                    <a:pt x="7" y="6"/>
                    <a:pt x="6" y="7"/>
                    <a:pt x="4" y="7"/>
                  </a:cubicBezTo>
                  <a:cubicBezTo>
                    <a:pt x="2" y="7"/>
                    <a:pt x="0" y="6"/>
                    <a:pt x="0" y="4"/>
                  </a:cubicBezTo>
                  <a:cubicBezTo>
                    <a:pt x="0" y="2"/>
                    <a:pt x="2" y="0"/>
                    <a:pt x="4" y="0"/>
                  </a:cubicBezTo>
                  <a:cubicBezTo>
                    <a:pt x="6"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81"/>
            <p:cNvSpPr/>
            <p:nvPr/>
          </p:nvSpPr>
          <p:spPr>
            <a:xfrm>
              <a:off x="5582306" y="2516021"/>
              <a:ext cx="18602" cy="19765"/>
            </a:xfrm>
            <a:custGeom>
              <a:avLst/>
              <a:gdLst/>
              <a:ahLst/>
              <a:cxnLst/>
              <a:rect l="l" t="t" r="r" b="b"/>
              <a:pathLst>
                <a:path w="7" h="7" extrusionOk="0">
                  <a:moveTo>
                    <a:pt x="7" y="4"/>
                  </a:moveTo>
                  <a:cubicBezTo>
                    <a:pt x="7" y="6"/>
                    <a:pt x="6" y="7"/>
                    <a:pt x="4" y="7"/>
                  </a:cubicBezTo>
                  <a:cubicBezTo>
                    <a:pt x="2" y="7"/>
                    <a:pt x="0" y="6"/>
                    <a:pt x="0" y="4"/>
                  </a:cubicBezTo>
                  <a:cubicBezTo>
                    <a:pt x="0" y="2"/>
                    <a:pt x="2" y="0"/>
                    <a:pt x="4" y="0"/>
                  </a:cubicBezTo>
                  <a:cubicBezTo>
                    <a:pt x="6"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81"/>
            <p:cNvSpPr/>
            <p:nvPr/>
          </p:nvSpPr>
          <p:spPr>
            <a:xfrm>
              <a:off x="5620671" y="2516021"/>
              <a:ext cx="18602" cy="19765"/>
            </a:xfrm>
            <a:custGeom>
              <a:avLst/>
              <a:gdLst/>
              <a:ahLst/>
              <a:cxnLst/>
              <a:rect l="l" t="t" r="r" b="b"/>
              <a:pathLst>
                <a:path w="7" h="7" extrusionOk="0">
                  <a:moveTo>
                    <a:pt x="7" y="4"/>
                  </a:moveTo>
                  <a:cubicBezTo>
                    <a:pt x="7" y="6"/>
                    <a:pt x="6" y="7"/>
                    <a:pt x="4" y="7"/>
                  </a:cubicBezTo>
                  <a:cubicBezTo>
                    <a:pt x="2" y="7"/>
                    <a:pt x="0" y="6"/>
                    <a:pt x="0" y="4"/>
                  </a:cubicBezTo>
                  <a:cubicBezTo>
                    <a:pt x="0" y="2"/>
                    <a:pt x="2" y="0"/>
                    <a:pt x="4" y="0"/>
                  </a:cubicBezTo>
                  <a:cubicBezTo>
                    <a:pt x="6"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81"/>
            <p:cNvSpPr/>
            <p:nvPr/>
          </p:nvSpPr>
          <p:spPr>
            <a:xfrm>
              <a:off x="5659038" y="2516021"/>
              <a:ext cx="19765" cy="19765"/>
            </a:xfrm>
            <a:custGeom>
              <a:avLst/>
              <a:gdLst/>
              <a:ahLst/>
              <a:cxnLst/>
              <a:rect l="l" t="t" r="r" b="b"/>
              <a:pathLst>
                <a:path w="7" h="7" extrusionOk="0">
                  <a:moveTo>
                    <a:pt x="7" y="4"/>
                  </a:moveTo>
                  <a:cubicBezTo>
                    <a:pt x="7" y="6"/>
                    <a:pt x="6" y="7"/>
                    <a:pt x="4" y="7"/>
                  </a:cubicBezTo>
                  <a:cubicBezTo>
                    <a:pt x="2" y="7"/>
                    <a:pt x="0" y="6"/>
                    <a:pt x="0" y="4"/>
                  </a:cubicBezTo>
                  <a:cubicBezTo>
                    <a:pt x="0" y="2"/>
                    <a:pt x="2" y="0"/>
                    <a:pt x="4" y="0"/>
                  </a:cubicBezTo>
                  <a:cubicBezTo>
                    <a:pt x="6"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69" name="Google Shape;1969;p81"/>
          <p:cNvGrpSpPr/>
          <p:nvPr/>
        </p:nvGrpSpPr>
        <p:grpSpPr>
          <a:xfrm>
            <a:off x="6203138" y="2317215"/>
            <a:ext cx="372034" cy="329020"/>
            <a:chOff x="6203138" y="2317215"/>
            <a:chExt cx="372034" cy="329020"/>
          </a:xfrm>
        </p:grpSpPr>
        <p:sp>
          <p:nvSpPr>
            <p:cNvPr id="1970" name="Google Shape;1970;p81"/>
            <p:cNvSpPr/>
            <p:nvPr/>
          </p:nvSpPr>
          <p:spPr>
            <a:xfrm>
              <a:off x="6203138" y="2317215"/>
              <a:ext cx="372034" cy="329020"/>
            </a:xfrm>
            <a:custGeom>
              <a:avLst/>
              <a:gdLst/>
              <a:ahLst/>
              <a:cxnLst/>
              <a:rect l="l" t="t" r="r" b="b"/>
              <a:pathLst>
                <a:path w="135" h="119" extrusionOk="0">
                  <a:moveTo>
                    <a:pt x="131" y="0"/>
                  </a:moveTo>
                  <a:cubicBezTo>
                    <a:pt x="3" y="0"/>
                    <a:pt x="3" y="0"/>
                    <a:pt x="3" y="0"/>
                  </a:cubicBezTo>
                  <a:cubicBezTo>
                    <a:pt x="1" y="0"/>
                    <a:pt x="0" y="2"/>
                    <a:pt x="0" y="4"/>
                  </a:cubicBezTo>
                  <a:cubicBezTo>
                    <a:pt x="0" y="115"/>
                    <a:pt x="0" y="115"/>
                    <a:pt x="0" y="115"/>
                  </a:cubicBezTo>
                  <a:cubicBezTo>
                    <a:pt x="0" y="117"/>
                    <a:pt x="1" y="119"/>
                    <a:pt x="3" y="119"/>
                  </a:cubicBezTo>
                  <a:cubicBezTo>
                    <a:pt x="131" y="119"/>
                    <a:pt x="131" y="119"/>
                    <a:pt x="131" y="119"/>
                  </a:cubicBezTo>
                  <a:cubicBezTo>
                    <a:pt x="133" y="119"/>
                    <a:pt x="135" y="117"/>
                    <a:pt x="135" y="115"/>
                  </a:cubicBezTo>
                  <a:cubicBezTo>
                    <a:pt x="135" y="4"/>
                    <a:pt x="135" y="4"/>
                    <a:pt x="135" y="4"/>
                  </a:cubicBezTo>
                  <a:cubicBezTo>
                    <a:pt x="135" y="2"/>
                    <a:pt x="133" y="0"/>
                    <a:pt x="131" y="0"/>
                  </a:cubicBezTo>
                  <a:close/>
                  <a:moveTo>
                    <a:pt x="127" y="111"/>
                  </a:moveTo>
                  <a:cubicBezTo>
                    <a:pt x="7" y="111"/>
                    <a:pt x="7" y="111"/>
                    <a:pt x="7" y="111"/>
                  </a:cubicBezTo>
                  <a:cubicBezTo>
                    <a:pt x="7" y="8"/>
                    <a:pt x="7" y="8"/>
                    <a:pt x="7" y="8"/>
                  </a:cubicBezTo>
                  <a:cubicBezTo>
                    <a:pt x="127" y="8"/>
                    <a:pt x="127" y="8"/>
                    <a:pt x="127" y="8"/>
                  </a:cubicBezTo>
                  <a:lnTo>
                    <a:pt x="127" y="111"/>
                  </a:lnTo>
                  <a:close/>
                  <a:moveTo>
                    <a:pt x="127" y="111"/>
                  </a:moveTo>
                  <a:cubicBezTo>
                    <a:pt x="127" y="111"/>
                    <a:pt x="127" y="111"/>
                    <a:pt x="127" y="1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81"/>
            <p:cNvSpPr/>
            <p:nvPr/>
          </p:nvSpPr>
          <p:spPr>
            <a:xfrm>
              <a:off x="6243829" y="2361394"/>
              <a:ext cx="287164" cy="240661"/>
            </a:xfrm>
            <a:custGeom>
              <a:avLst/>
              <a:gdLst/>
              <a:ahLst/>
              <a:cxnLst/>
              <a:rect l="l" t="t" r="r" b="b"/>
              <a:pathLst>
                <a:path w="104" h="87" extrusionOk="0">
                  <a:moveTo>
                    <a:pt x="4" y="87"/>
                  </a:moveTo>
                  <a:cubicBezTo>
                    <a:pt x="23" y="87"/>
                    <a:pt x="23" y="87"/>
                    <a:pt x="23" y="87"/>
                  </a:cubicBezTo>
                  <a:cubicBezTo>
                    <a:pt x="25" y="87"/>
                    <a:pt x="27" y="85"/>
                    <a:pt x="27" y="83"/>
                  </a:cubicBezTo>
                  <a:cubicBezTo>
                    <a:pt x="27" y="79"/>
                    <a:pt x="27" y="79"/>
                    <a:pt x="27" y="79"/>
                  </a:cubicBezTo>
                  <a:cubicBezTo>
                    <a:pt x="35" y="79"/>
                    <a:pt x="35" y="79"/>
                    <a:pt x="35" y="79"/>
                  </a:cubicBezTo>
                  <a:cubicBezTo>
                    <a:pt x="42" y="79"/>
                    <a:pt x="47" y="74"/>
                    <a:pt x="47" y="67"/>
                  </a:cubicBezTo>
                  <a:cubicBezTo>
                    <a:pt x="47" y="58"/>
                    <a:pt x="47" y="58"/>
                    <a:pt x="47" y="58"/>
                  </a:cubicBezTo>
                  <a:cubicBezTo>
                    <a:pt x="47" y="56"/>
                    <a:pt x="48" y="55"/>
                    <a:pt x="50" y="55"/>
                  </a:cubicBezTo>
                  <a:cubicBezTo>
                    <a:pt x="54" y="55"/>
                    <a:pt x="54" y="55"/>
                    <a:pt x="54" y="55"/>
                  </a:cubicBezTo>
                  <a:cubicBezTo>
                    <a:pt x="56" y="55"/>
                    <a:pt x="57" y="56"/>
                    <a:pt x="57" y="58"/>
                  </a:cubicBezTo>
                  <a:cubicBezTo>
                    <a:pt x="57" y="67"/>
                    <a:pt x="57" y="67"/>
                    <a:pt x="57" y="67"/>
                  </a:cubicBezTo>
                  <a:cubicBezTo>
                    <a:pt x="57" y="74"/>
                    <a:pt x="62" y="79"/>
                    <a:pt x="69" y="79"/>
                  </a:cubicBezTo>
                  <a:cubicBezTo>
                    <a:pt x="77" y="79"/>
                    <a:pt x="77" y="79"/>
                    <a:pt x="77" y="79"/>
                  </a:cubicBezTo>
                  <a:cubicBezTo>
                    <a:pt x="77" y="83"/>
                    <a:pt x="77" y="83"/>
                    <a:pt x="77" y="83"/>
                  </a:cubicBezTo>
                  <a:cubicBezTo>
                    <a:pt x="77" y="85"/>
                    <a:pt x="79" y="87"/>
                    <a:pt x="81" y="87"/>
                  </a:cubicBezTo>
                  <a:cubicBezTo>
                    <a:pt x="100" y="87"/>
                    <a:pt x="100" y="87"/>
                    <a:pt x="100" y="87"/>
                  </a:cubicBezTo>
                  <a:cubicBezTo>
                    <a:pt x="102" y="87"/>
                    <a:pt x="104" y="85"/>
                    <a:pt x="104" y="83"/>
                  </a:cubicBezTo>
                  <a:cubicBezTo>
                    <a:pt x="104" y="67"/>
                    <a:pt x="104" y="67"/>
                    <a:pt x="104" y="67"/>
                  </a:cubicBezTo>
                  <a:cubicBezTo>
                    <a:pt x="104" y="65"/>
                    <a:pt x="102" y="63"/>
                    <a:pt x="100" y="63"/>
                  </a:cubicBezTo>
                  <a:cubicBezTo>
                    <a:pt x="81" y="63"/>
                    <a:pt x="81" y="63"/>
                    <a:pt x="81" y="63"/>
                  </a:cubicBezTo>
                  <a:cubicBezTo>
                    <a:pt x="79" y="63"/>
                    <a:pt x="77" y="65"/>
                    <a:pt x="77" y="67"/>
                  </a:cubicBezTo>
                  <a:cubicBezTo>
                    <a:pt x="77" y="71"/>
                    <a:pt x="77" y="71"/>
                    <a:pt x="77" y="71"/>
                  </a:cubicBezTo>
                  <a:cubicBezTo>
                    <a:pt x="69" y="71"/>
                    <a:pt x="69" y="71"/>
                    <a:pt x="69" y="71"/>
                  </a:cubicBezTo>
                  <a:cubicBezTo>
                    <a:pt x="67" y="71"/>
                    <a:pt x="65" y="69"/>
                    <a:pt x="65" y="67"/>
                  </a:cubicBezTo>
                  <a:cubicBezTo>
                    <a:pt x="65" y="58"/>
                    <a:pt x="65" y="58"/>
                    <a:pt x="65" y="58"/>
                  </a:cubicBezTo>
                  <a:cubicBezTo>
                    <a:pt x="65" y="56"/>
                    <a:pt x="64" y="54"/>
                    <a:pt x="64" y="53"/>
                  </a:cubicBezTo>
                  <a:cubicBezTo>
                    <a:pt x="66" y="51"/>
                    <a:pt x="67" y="50"/>
                    <a:pt x="68" y="47"/>
                  </a:cubicBezTo>
                  <a:cubicBezTo>
                    <a:pt x="68" y="47"/>
                    <a:pt x="68" y="47"/>
                    <a:pt x="68" y="47"/>
                  </a:cubicBezTo>
                  <a:cubicBezTo>
                    <a:pt x="77" y="47"/>
                    <a:pt x="77" y="47"/>
                    <a:pt x="77" y="47"/>
                  </a:cubicBezTo>
                  <a:cubicBezTo>
                    <a:pt x="77" y="51"/>
                    <a:pt x="77" y="51"/>
                    <a:pt x="77" y="51"/>
                  </a:cubicBezTo>
                  <a:cubicBezTo>
                    <a:pt x="77" y="53"/>
                    <a:pt x="79" y="55"/>
                    <a:pt x="81" y="55"/>
                  </a:cubicBezTo>
                  <a:cubicBezTo>
                    <a:pt x="100" y="55"/>
                    <a:pt x="100" y="55"/>
                    <a:pt x="100" y="55"/>
                  </a:cubicBezTo>
                  <a:cubicBezTo>
                    <a:pt x="102" y="55"/>
                    <a:pt x="104" y="53"/>
                    <a:pt x="104" y="51"/>
                  </a:cubicBezTo>
                  <a:cubicBezTo>
                    <a:pt x="104" y="35"/>
                    <a:pt x="104" y="35"/>
                    <a:pt x="104" y="35"/>
                  </a:cubicBezTo>
                  <a:cubicBezTo>
                    <a:pt x="104" y="33"/>
                    <a:pt x="102" y="31"/>
                    <a:pt x="100" y="31"/>
                  </a:cubicBezTo>
                  <a:cubicBezTo>
                    <a:pt x="81" y="31"/>
                    <a:pt x="81" y="31"/>
                    <a:pt x="81" y="31"/>
                  </a:cubicBezTo>
                  <a:cubicBezTo>
                    <a:pt x="79" y="31"/>
                    <a:pt x="77" y="33"/>
                    <a:pt x="77" y="35"/>
                  </a:cubicBezTo>
                  <a:cubicBezTo>
                    <a:pt x="77" y="39"/>
                    <a:pt x="77" y="39"/>
                    <a:pt x="77" y="39"/>
                  </a:cubicBezTo>
                  <a:cubicBezTo>
                    <a:pt x="68" y="39"/>
                    <a:pt x="68" y="39"/>
                    <a:pt x="68" y="39"/>
                  </a:cubicBezTo>
                  <a:cubicBezTo>
                    <a:pt x="68" y="39"/>
                    <a:pt x="68" y="39"/>
                    <a:pt x="68" y="39"/>
                  </a:cubicBezTo>
                  <a:cubicBezTo>
                    <a:pt x="67" y="37"/>
                    <a:pt x="66" y="35"/>
                    <a:pt x="64" y="34"/>
                  </a:cubicBezTo>
                  <a:cubicBezTo>
                    <a:pt x="64" y="32"/>
                    <a:pt x="65" y="31"/>
                    <a:pt x="65" y="29"/>
                  </a:cubicBezTo>
                  <a:cubicBezTo>
                    <a:pt x="65" y="20"/>
                    <a:pt x="65" y="20"/>
                    <a:pt x="65" y="20"/>
                  </a:cubicBezTo>
                  <a:cubicBezTo>
                    <a:pt x="65" y="17"/>
                    <a:pt x="67" y="16"/>
                    <a:pt x="69" y="16"/>
                  </a:cubicBezTo>
                  <a:cubicBezTo>
                    <a:pt x="77" y="16"/>
                    <a:pt x="77" y="16"/>
                    <a:pt x="77" y="16"/>
                  </a:cubicBezTo>
                  <a:cubicBezTo>
                    <a:pt x="77" y="20"/>
                    <a:pt x="77" y="20"/>
                    <a:pt x="77" y="20"/>
                  </a:cubicBezTo>
                  <a:cubicBezTo>
                    <a:pt x="77" y="22"/>
                    <a:pt x="79" y="24"/>
                    <a:pt x="81" y="24"/>
                  </a:cubicBezTo>
                  <a:cubicBezTo>
                    <a:pt x="100" y="24"/>
                    <a:pt x="100" y="24"/>
                    <a:pt x="100" y="24"/>
                  </a:cubicBezTo>
                  <a:cubicBezTo>
                    <a:pt x="102" y="24"/>
                    <a:pt x="104" y="22"/>
                    <a:pt x="104" y="20"/>
                  </a:cubicBezTo>
                  <a:cubicBezTo>
                    <a:pt x="104" y="4"/>
                    <a:pt x="104" y="4"/>
                    <a:pt x="104" y="4"/>
                  </a:cubicBezTo>
                  <a:cubicBezTo>
                    <a:pt x="104" y="2"/>
                    <a:pt x="102" y="0"/>
                    <a:pt x="100" y="0"/>
                  </a:cubicBezTo>
                  <a:cubicBezTo>
                    <a:pt x="81" y="0"/>
                    <a:pt x="81" y="0"/>
                    <a:pt x="81" y="0"/>
                  </a:cubicBezTo>
                  <a:cubicBezTo>
                    <a:pt x="79" y="0"/>
                    <a:pt x="77" y="2"/>
                    <a:pt x="77" y="4"/>
                  </a:cubicBezTo>
                  <a:cubicBezTo>
                    <a:pt x="77" y="8"/>
                    <a:pt x="77" y="8"/>
                    <a:pt x="77" y="8"/>
                  </a:cubicBezTo>
                  <a:cubicBezTo>
                    <a:pt x="69" y="8"/>
                    <a:pt x="69" y="8"/>
                    <a:pt x="69" y="8"/>
                  </a:cubicBezTo>
                  <a:cubicBezTo>
                    <a:pt x="62" y="8"/>
                    <a:pt x="57" y="13"/>
                    <a:pt x="57" y="20"/>
                  </a:cubicBezTo>
                  <a:cubicBezTo>
                    <a:pt x="57" y="29"/>
                    <a:pt x="57" y="29"/>
                    <a:pt x="57" y="29"/>
                  </a:cubicBezTo>
                  <a:cubicBezTo>
                    <a:pt x="57" y="30"/>
                    <a:pt x="56" y="31"/>
                    <a:pt x="54" y="31"/>
                  </a:cubicBezTo>
                  <a:cubicBezTo>
                    <a:pt x="50" y="31"/>
                    <a:pt x="50" y="31"/>
                    <a:pt x="50" y="31"/>
                  </a:cubicBezTo>
                  <a:cubicBezTo>
                    <a:pt x="48" y="31"/>
                    <a:pt x="47" y="30"/>
                    <a:pt x="47" y="29"/>
                  </a:cubicBezTo>
                  <a:cubicBezTo>
                    <a:pt x="47" y="20"/>
                    <a:pt x="47" y="20"/>
                    <a:pt x="47" y="20"/>
                  </a:cubicBezTo>
                  <a:cubicBezTo>
                    <a:pt x="47" y="13"/>
                    <a:pt x="42" y="8"/>
                    <a:pt x="35" y="8"/>
                  </a:cubicBezTo>
                  <a:cubicBezTo>
                    <a:pt x="27" y="8"/>
                    <a:pt x="27" y="8"/>
                    <a:pt x="27" y="8"/>
                  </a:cubicBezTo>
                  <a:cubicBezTo>
                    <a:pt x="27" y="4"/>
                    <a:pt x="27" y="4"/>
                    <a:pt x="27" y="4"/>
                  </a:cubicBezTo>
                  <a:cubicBezTo>
                    <a:pt x="27" y="2"/>
                    <a:pt x="25" y="0"/>
                    <a:pt x="23" y="0"/>
                  </a:cubicBezTo>
                  <a:cubicBezTo>
                    <a:pt x="4" y="0"/>
                    <a:pt x="4" y="0"/>
                    <a:pt x="4" y="0"/>
                  </a:cubicBezTo>
                  <a:cubicBezTo>
                    <a:pt x="2" y="0"/>
                    <a:pt x="0" y="2"/>
                    <a:pt x="0" y="4"/>
                  </a:cubicBezTo>
                  <a:cubicBezTo>
                    <a:pt x="0" y="20"/>
                    <a:pt x="0" y="20"/>
                    <a:pt x="0" y="20"/>
                  </a:cubicBezTo>
                  <a:cubicBezTo>
                    <a:pt x="0" y="22"/>
                    <a:pt x="2" y="24"/>
                    <a:pt x="4" y="24"/>
                  </a:cubicBezTo>
                  <a:cubicBezTo>
                    <a:pt x="23" y="24"/>
                    <a:pt x="23" y="24"/>
                    <a:pt x="23" y="24"/>
                  </a:cubicBezTo>
                  <a:cubicBezTo>
                    <a:pt x="25" y="24"/>
                    <a:pt x="27" y="22"/>
                    <a:pt x="27" y="20"/>
                  </a:cubicBezTo>
                  <a:cubicBezTo>
                    <a:pt x="27" y="16"/>
                    <a:pt x="27" y="16"/>
                    <a:pt x="27" y="16"/>
                  </a:cubicBezTo>
                  <a:cubicBezTo>
                    <a:pt x="35" y="16"/>
                    <a:pt x="35" y="16"/>
                    <a:pt x="35" y="16"/>
                  </a:cubicBezTo>
                  <a:cubicBezTo>
                    <a:pt x="38" y="16"/>
                    <a:pt x="39" y="17"/>
                    <a:pt x="39" y="20"/>
                  </a:cubicBezTo>
                  <a:cubicBezTo>
                    <a:pt x="39" y="29"/>
                    <a:pt x="39" y="29"/>
                    <a:pt x="39" y="29"/>
                  </a:cubicBezTo>
                  <a:cubicBezTo>
                    <a:pt x="39" y="31"/>
                    <a:pt x="40" y="32"/>
                    <a:pt x="41" y="34"/>
                  </a:cubicBezTo>
                  <a:cubicBezTo>
                    <a:pt x="39" y="35"/>
                    <a:pt x="37" y="37"/>
                    <a:pt x="36" y="39"/>
                  </a:cubicBezTo>
                  <a:cubicBezTo>
                    <a:pt x="36" y="39"/>
                    <a:pt x="36" y="39"/>
                    <a:pt x="36" y="39"/>
                  </a:cubicBezTo>
                  <a:cubicBezTo>
                    <a:pt x="27" y="39"/>
                    <a:pt x="27" y="39"/>
                    <a:pt x="27" y="39"/>
                  </a:cubicBezTo>
                  <a:cubicBezTo>
                    <a:pt x="27" y="35"/>
                    <a:pt x="27" y="35"/>
                    <a:pt x="27" y="35"/>
                  </a:cubicBezTo>
                  <a:cubicBezTo>
                    <a:pt x="27" y="33"/>
                    <a:pt x="25" y="31"/>
                    <a:pt x="23" y="31"/>
                  </a:cubicBezTo>
                  <a:cubicBezTo>
                    <a:pt x="4" y="31"/>
                    <a:pt x="4" y="31"/>
                    <a:pt x="4" y="31"/>
                  </a:cubicBezTo>
                  <a:cubicBezTo>
                    <a:pt x="2" y="31"/>
                    <a:pt x="0" y="33"/>
                    <a:pt x="0" y="35"/>
                  </a:cubicBezTo>
                  <a:cubicBezTo>
                    <a:pt x="0" y="51"/>
                    <a:pt x="0" y="51"/>
                    <a:pt x="0" y="51"/>
                  </a:cubicBezTo>
                  <a:cubicBezTo>
                    <a:pt x="0" y="53"/>
                    <a:pt x="2" y="55"/>
                    <a:pt x="4" y="55"/>
                  </a:cubicBezTo>
                  <a:cubicBezTo>
                    <a:pt x="23" y="55"/>
                    <a:pt x="23" y="55"/>
                    <a:pt x="23" y="55"/>
                  </a:cubicBezTo>
                  <a:cubicBezTo>
                    <a:pt x="25" y="55"/>
                    <a:pt x="27" y="53"/>
                    <a:pt x="27" y="51"/>
                  </a:cubicBezTo>
                  <a:cubicBezTo>
                    <a:pt x="27" y="47"/>
                    <a:pt x="27" y="47"/>
                    <a:pt x="27" y="47"/>
                  </a:cubicBezTo>
                  <a:cubicBezTo>
                    <a:pt x="36" y="47"/>
                    <a:pt x="36" y="47"/>
                    <a:pt x="36" y="47"/>
                  </a:cubicBezTo>
                  <a:cubicBezTo>
                    <a:pt x="36" y="47"/>
                    <a:pt x="36" y="47"/>
                    <a:pt x="36" y="47"/>
                  </a:cubicBezTo>
                  <a:cubicBezTo>
                    <a:pt x="37" y="50"/>
                    <a:pt x="39" y="51"/>
                    <a:pt x="41" y="53"/>
                  </a:cubicBezTo>
                  <a:cubicBezTo>
                    <a:pt x="40" y="54"/>
                    <a:pt x="39" y="56"/>
                    <a:pt x="39" y="58"/>
                  </a:cubicBezTo>
                  <a:cubicBezTo>
                    <a:pt x="39" y="67"/>
                    <a:pt x="39" y="67"/>
                    <a:pt x="39" y="67"/>
                  </a:cubicBezTo>
                  <a:cubicBezTo>
                    <a:pt x="39" y="69"/>
                    <a:pt x="38" y="71"/>
                    <a:pt x="35" y="71"/>
                  </a:cubicBezTo>
                  <a:cubicBezTo>
                    <a:pt x="27" y="71"/>
                    <a:pt x="27" y="71"/>
                    <a:pt x="27" y="71"/>
                  </a:cubicBezTo>
                  <a:cubicBezTo>
                    <a:pt x="27" y="67"/>
                    <a:pt x="27" y="67"/>
                    <a:pt x="27" y="67"/>
                  </a:cubicBezTo>
                  <a:cubicBezTo>
                    <a:pt x="27" y="65"/>
                    <a:pt x="25" y="63"/>
                    <a:pt x="23" y="63"/>
                  </a:cubicBezTo>
                  <a:cubicBezTo>
                    <a:pt x="4" y="63"/>
                    <a:pt x="4" y="63"/>
                    <a:pt x="4" y="63"/>
                  </a:cubicBezTo>
                  <a:cubicBezTo>
                    <a:pt x="2" y="63"/>
                    <a:pt x="0" y="65"/>
                    <a:pt x="0" y="67"/>
                  </a:cubicBezTo>
                  <a:cubicBezTo>
                    <a:pt x="0" y="83"/>
                    <a:pt x="0" y="83"/>
                    <a:pt x="0" y="83"/>
                  </a:cubicBezTo>
                  <a:cubicBezTo>
                    <a:pt x="0" y="85"/>
                    <a:pt x="2" y="87"/>
                    <a:pt x="4" y="87"/>
                  </a:cubicBezTo>
                  <a:close/>
                  <a:moveTo>
                    <a:pt x="85" y="71"/>
                  </a:moveTo>
                  <a:cubicBezTo>
                    <a:pt x="96" y="71"/>
                    <a:pt x="96" y="71"/>
                    <a:pt x="96" y="71"/>
                  </a:cubicBezTo>
                  <a:cubicBezTo>
                    <a:pt x="96" y="79"/>
                    <a:pt x="96" y="79"/>
                    <a:pt x="96" y="79"/>
                  </a:cubicBezTo>
                  <a:cubicBezTo>
                    <a:pt x="85" y="79"/>
                    <a:pt x="85" y="79"/>
                    <a:pt x="85" y="79"/>
                  </a:cubicBezTo>
                  <a:lnTo>
                    <a:pt x="85" y="71"/>
                  </a:lnTo>
                  <a:close/>
                  <a:moveTo>
                    <a:pt x="85" y="39"/>
                  </a:moveTo>
                  <a:cubicBezTo>
                    <a:pt x="96" y="39"/>
                    <a:pt x="96" y="39"/>
                    <a:pt x="96" y="39"/>
                  </a:cubicBezTo>
                  <a:cubicBezTo>
                    <a:pt x="96" y="47"/>
                    <a:pt x="96" y="47"/>
                    <a:pt x="96" y="47"/>
                  </a:cubicBezTo>
                  <a:cubicBezTo>
                    <a:pt x="85" y="47"/>
                    <a:pt x="85" y="47"/>
                    <a:pt x="85" y="47"/>
                  </a:cubicBezTo>
                  <a:lnTo>
                    <a:pt x="85" y="39"/>
                  </a:lnTo>
                  <a:close/>
                  <a:moveTo>
                    <a:pt x="85" y="8"/>
                  </a:moveTo>
                  <a:cubicBezTo>
                    <a:pt x="96" y="8"/>
                    <a:pt x="96" y="8"/>
                    <a:pt x="96" y="8"/>
                  </a:cubicBezTo>
                  <a:cubicBezTo>
                    <a:pt x="96" y="16"/>
                    <a:pt x="96" y="16"/>
                    <a:pt x="96" y="16"/>
                  </a:cubicBezTo>
                  <a:cubicBezTo>
                    <a:pt x="85" y="16"/>
                    <a:pt x="85" y="16"/>
                    <a:pt x="85" y="16"/>
                  </a:cubicBezTo>
                  <a:lnTo>
                    <a:pt x="85" y="8"/>
                  </a:lnTo>
                  <a:close/>
                  <a:moveTo>
                    <a:pt x="19" y="16"/>
                  </a:moveTo>
                  <a:cubicBezTo>
                    <a:pt x="8" y="16"/>
                    <a:pt x="8" y="16"/>
                    <a:pt x="8" y="16"/>
                  </a:cubicBezTo>
                  <a:cubicBezTo>
                    <a:pt x="8" y="8"/>
                    <a:pt x="8" y="8"/>
                    <a:pt x="8" y="8"/>
                  </a:cubicBezTo>
                  <a:cubicBezTo>
                    <a:pt x="19" y="8"/>
                    <a:pt x="19" y="8"/>
                    <a:pt x="19" y="8"/>
                  </a:cubicBezTo>
                  <a:lnTo>
                    <a:pt x="19" y="16"/>
                  </a:lnTo>
                  <a:close/>
                  <a:moveTo>
                    <a:pt x="19" y="47"/>
                  </a:moveTo>
                  <a:cubicBezTo>
                    <a:pt x="8" y="47"/>
                    <a:pt x="8" y="47"/>
                    <a:pt x="8" y="47"/>
                  </a:cubicBezTo>
                  <a:cubicBezTo>
                    <a:pt x="8" y="39"/>
                    <a:pt x="8" y="39"/>
                    <a:pt x="8" y="39"/>
                  </a:cubicBezTo>
                  <a:cubicBezTo>
                    <a:pt x="19" y="39"/>
                    <a:pt x="19" y="39"/>
                    <a:pt x="19" y="39"/>
                  </a:cubicBezTo>
                  <a:lnTo>
                    <a:pt x="19" y="47"/>
                  </a:lnTo>
                  <a:close/>
                  <a:moveTo>
                    <a:pt x="57" y="39"/>
                  </a:moveTo>
                  <a:cubicBezTo>
                    <a:pt x="59" y="39"/>
                    <a:pt x="61" y="41"/>
                    <a:pt x="61" y="43"/>
                  </a:cubicBezTo>
                  <a:cubicBezTo>
                    <a:pt x="61" y="46"/>
                    <a:pt x="59" y="47"/>
                    <a:pt x="57" y="47"/>
                  </a:cubicBezTo>
                  <a:cubicBezTo>
                    <a:pt x="48" y="47"/>
                    <a:pt x="48" y="47"/>
                    <a:pt x="48" y="47"/>
                  </a:cubicBezTo>
                  <a:cubicBezTo>
                    <a:pt x="45" y="47"/>
                    <a:pt x="44" y="46"/>
                    <a:pt x="44" y="43"/>
                  </a:cubicBezTo>
                  <a:cubicBezTo>
                    <a:pt x="44" y="41"/>
                    <a:pt x="45" y="39"/>
                    <a:pt x="48" y="39"/>
                  </a:cubicBezTo>
                  <a:lnTo>
                    <a:pt x="57" y="39"/>
                  </a:lnTo>
                  <a:close/>
                  <a:moveTo>
                    <a:pt x="8" y="71"/>
                  </a:moveTo>
                  <a:cubicBezTo>
                    <a:pt x="19" y="71"/>
                    <a:pt x="19" y="71"/>
                    <a:pt x="19" y="71"/>
                  </a:cubicBezTo>
                  <a:cubicBezTo>
                    <a:pt x="19" y="79"/>
                    <a:pt x="19" y="79"/>
                    <a:pt x="19" y="79"/>
                  </a:cubicBezTo>
                  <a:cubicBezTo>
                    <a:pt x="8" y="79"/>
                    <a:pt x="8" y="79"/>
                    <a:pt x="8" y="79"/>
                  </a:cubicBezTo>
                  <a:lnTo>
                    <a:pt x="8" y="71"/>
                  </a:lnTo>
                  <a:close/>
                  <a:moveTo>
                    <a:pt x="8" y="71"/>
                  </a:moveTo>
                  <a:cubicBezTo>
                    <a:pt x="8" y="71"/>
                    <a:pt x="8" y="71"/>
                    <a:pt x="8" y="7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2" name="Google Shape;1972;p81"/>
          <p:cNvGrpSpPr/>
          <p:nvPr/>
        </p:nvGrpSpPr>
        <p:grpSpPr>
          <a:xfrm>
            <a:off x="6961158" y="2320702"/>
            <a:ext cx="325530" cy="323206"/>
            <a:chOff x="6961158" y="2320702"/>
            <a:chExt cx="325530" cy="323206"/>
          </a:xfrm>
        </p:grpSpPr>
        <p:sp>
          <p:nvSpPr>
            <p:cNvPr id="1973" name="Google Shape;1973;p81"/>
            <p:cNvSpPr/>
            <p:nvPr/>
          </p:nvSpPr>
          <p:spPr>
            <a:xfrm>
              <a:off x="6961158" y="2320702"/>
              <a:ext cx="325530" cy="323206"/>
            </a:xfrm>
            <a:custGeom>
              <a:avLst/>
              <a:gdLst/>
              <a:ahLst/>
              <a:cxnLst/>
              <a:rect l="l" t="t" r="r" b="b"/>
              <a:pathLst>
                <a:path w="118" h="117" extrusionOk="0">
                  <a:moveTo>
                    <a:pt x="108" y="0"/>
                  </a:moveTo>
                  <a:cubicBezTo>
                    <a:pt x="11" y="0"/>
                    <a:pt x="11" y="0"/>
                    <a:pt x="11" y="0"/>
                  </a:cubicBezTo>
                  <a:cubicBezTo>
                    <a:pt x="5" y="0"/>
                    <a:pt x="0" y="4"/>
                    <a:pt x="0" y="10"/>
                  </a:cubicBezTo>
                  <a:cubicBezTo>
                    <a:pt x="0" y="107"/>
                    <a:pt x="0" y="107"/>
                    <a:pt x="0" y="107"/>
                  </a:cubicBezTo>
                  <a:cubicBezTo>
                    <a:pt x="0" y="113"/>
                    <a:pt x="5" y="117"/>
                    <a:pt x="11" y="117"/>
                  </a:cubicBezTo>
                  <a:cubicBezTo>
                    <a:pt x="108" y="117"/>
                    <a:pt x="108" y="117"/>
                    <a:pt x="108" y="117"/>
                  </a:cubicBezTo>
                  <a:cubicBezTo>
                    <a:pt x="114" y="117"/>
                    <a:pt x="118" y="113"/>
                    <a:pt x="118" y="107"/>
                  </a:cubicBezTo>
                  <a:cubicBezTo>
                    <a:pt x="118" y="10"/>
                    <a:pt x="118" y="10"/>
                    <a:pt x="118" y="10"/>
                  </a:cubicBezTo>
                  <a:cubicBezTo>
                    <a:pt x="118" y="4"/>
                    <a:pt x="114" y="0"/>
                    <a:pt x="108" y="0"/>
                  </a:cubicBezTo>
                  <a:close/>
                  <a:moveTo>
                    <a:pt x="111" y="10"/>
                  </a:moveTo>
                  <a:cubicBezTo>
                    <a:pt x="111" y="14"/>
                    <a:pt x="111" y="14"/>
                    <a:pt x="111" y="14"/>
                  </a:cubicBezTo>
                  <a:cubicBezTo>
                    <a:pt x="111" y="14"/>
                    <a:pt x="111" y="14"/>
                    <a:pt x="111" y="14"/>
                  </a:cubicBezTo>
                  <a:cubicBezTo>
                    <a:pt x="56" y="14"/>
                    <a:pt x="56" y="14"/>
                    <a:pt x="56" y="14"/>
                  </a:cubicBezTo>
                  <a:cubicBezTo>
                    <a:pt x="51" y="7"/>
                    <a:pt x="51" y="7"/>
                    <a:pt x="51" y="7"/>
                  </a:cubicBezTo>
                  <a:cubicBezTo>
                    <a:pt x="108" y="7"/>
                    <a:pt x="108" y="7"/>
                    <a:pt x="108" y="7"/>
                  </a:cubicBezTo>
                  <a:cubicBezTo>
                    <a:pt x="110" y="7"/>
                    <a:pt x="111" y="8"/>
                    <a:pt x="111" y="10"/>
                  </a:cubicBezTo>
                  <a:close/>
                  <a:moveTo>
                    <a:pt x="108" y="111"/>
                  </a:moveTo>
                  <a:cubicBezTo>
                    <a:pt x="11" y="111"/>
                    <a:pt x="11" y="111"/>
                    <a:pt x="11" y="111"/>
                  </a:cubicBezTo>
                  <a:cubicBezTo>
                    <a:pt x="9" y="111"/>
                    <a:pt x="7" y="109"/>
                    <a:pt x="7" y="107"/>
                  </a:cubicBezTo>
                  <a:cubicBezTo>
                    <a:pt x="7" y="10"/>
                    <a:pt x="7" y="10"/>
                    <a:pt x="7" y="10"/>
                  </a:cubicBezTo>
                  <a:cubicBezTo>
                    <a:pt x="7" y="8"/>
                    <a:pt x="9" y="7"/>
                    <a:pt x="11" y="7"/>
                  </a:cubicBezTo>
                  <a:cubicBezTo>
                    <a:pt x="42" y="7"/>
                    <a:pt x="42" y="7"/>
                    <a:pt x="42" y="7"/>
                  </a:cubicBezTo>
                  <a:cubicBezTo>
                    <a:pt x="52" y="19"/>
                    <a:pt x="52" y="19"/>
                    <a:pt x="52" y="19"/>
                  </a:cubicBezTo>
                  <a:cubicBezTo>
                    <a:pt x="52" y="20"/>
                    <a:pt x="53" y="20"/>
                    <a:pt x="54" y="20"/>
                  </a:cubicBezTo>
                  <a:cubicBezTo>
                    <a:pt x="111" y="20"/>
                    <a:pt x="111" y="20"/>
                    <a:pt x="111" y="20"/>
                  </a:cubicBezTo>
                  <a:cubicBezTo>
                    <a:pt x="111" y="20"/>
                    <a:pt x="111" y="20"/>
                    <a:pt x="111" y="20"/>
                  </a:cubicBezTo>
                  <a:cubicBezTo>
                    <a:pt x="111" y="107"/>
                    <a:pt x="111" y="107"/>
                    <a:pt x="111" y="107"/>
                  </a:cubicBezTo>
                  <a:cubicBezTo>
                    <a:pt x="111" y="109"/>
                    <a:pt x="110" y="111"/>
                    <a:pt x="108" y="111"/>
                  </a:cubicBezTo>
                  <a:close/>
                  <a:moveTo>
                    <a:pt x="108" y="111"/>
                  </a:moveTo>
                  <a:cubicBezTo>
                    <a:pt x="108" y="111"/>
                    <a:pt x="108" y="111"/>
                    <a:pt x="108" y="1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81"/>
            <p:cNvSpPr/>
            <p:nvPr/>
          </p:nvSpPr>
          <p:spPr>
            <a:xfrm>
              <a:off x="7039052" y="2395109"/>
              <a:ext cx="120911" cy="18602"/>
            </a:xfrm>
            <a:custGeom>
              <a:avLst/>
              <a:gdLst/>
              <a:ahLst/>
              <a:cxnLst/>
              <a:rect l="l" t="t" r="r" b="b"/>
              <a:pathLst>
                <a:path w="44" h="7" extrusionOk="0">
                  <a:moveTo>
                    <a:pt x="3" y="7"/>
                  </a:moveTo>
                  <a:cubicBezTo>
                    <a:pt x="41" y="7"/>
                    <a:pt x="41" y="7"/>
                    <a:pt x="41" y="7"/>
                  </a:cubicBezTo>
                  <a:cubicBezTo>
                    <a:pt x="43" y="7"/>
                    <a:pt x="44" y="6"/>
                    <a:pt x="44" y="4"/>
                  </a:cubicBezTo>
                  <a:cubicBezTo>
                    <a:pt x="44" y="2"/>
                    <a:pt x="43" y="0"/>
                    <a:pt x="41" y="0"/>
                  </a:cubicBezTo>
                  <a:cubicBezTo>
                    <a:pt x="3" y="0"/>
                    <a:pt x="3" y="0"/>
                    <a:pt x="3" y="0"/>
                  </a:cubicBezTo>
                  <a:cubicBezTo>
                    <a:pt x="1" y="0"/>
                    <a:pt x="0" y="2"/>
                    <a:pt x="0" y="4"/>
                  </a:cubicBezTo>
                  <a:cubicBezTo>
                    <a:pt x="0" y="6"/>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5" name="Google Shape;1975;p81"/>
            <p:cNvSpPr/>
            <p:nvPr/>
          </p:nvSpPr>
          <p:spPr>
            <a:xfrm>
              <a:off x="7071605" y="2433476"/>
              <a:ext cx="179042" cy="19765"/>
            </a:xfrm>
            <a:custGeom>
              <a:avLst/>
              <a:gdLst/>
              <a:ahLst/>
              <a:cxnLst/>
              <a:rect l="l" t="t" r="r" b="b"/>
              <a:pathLst>
                <a:path w="65" h="7" extrusionOk="0">
                  <a:moveTo>
                    <a:pt x="61" y="0"/>
                  </a:moveTo>
                  <a:cubicBezTo>
                    <a:pt x="3" y="0"/>
                    <a:pt x="3" y="0"/>
                    <a:pt x="3" y="0"/>
                  </a:cubicBezTo>
                  <a:cubicBezTo>
                    <a:pt x="1" y="0"/>
                    <a:pt x="0" y="2"/>
                    <a:pt x="0" y="4"/>
                  </a:cubicBezTo>
                  <a:cubicBezTo>
                    <a:pt x="0" y="6"/>
                    <a:pt x="1" y="7"/>
                    <a:pt x="3" y="7"/>
                  </a:cubicBezTo>
                  <a:cubicBezTo>
                    <a:pt x="61" y="7"/>
                    <a:pt x="61" y="7"/>
                    <a:pt x="61" y="7"/>
                  </a:cubicBezTo>
                  <a:cubicBezTo>
                    <a:pt x="63" y="7"/>
                    <a:pt x="65" y="6"/>
                    <a:pt x="65" y="4"/>
                  </a:cubicBezTo>
                  <a:cubicBezTo>
                    <a:pt x="65" y="2"/>
                    <a:pt x="63" y="0"/>
                    <a:pt x="61" y="0"/>
                  </a:cubicBezTo>
                  <a:close/>
                  <a:moveTo>
                    <a:pt x="61" y="0"/>
                  </a:moveTo>
                  <a:cubicBezTo>
                    <a:pt x="61" y="0"/>
                    <a:pt x="61" y="0"/>
                    <a:pt x="61"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6" name="Google Shape;1976;p81"/>
            <p:cNvSpPr/>
            <p:nvPr/>
          </p:nvSpPr>
          <p:spPr>
            <a:xfrm>
              <a:off x="7071605" y="2471842"/>
              <a:ext cx="156952" cy="19765"/>
            </a:xfrm>
            <a:custGeom>
              <a:avLst/>
              <a:gdLst/>
              <a:ahLst/>
              <a:cxnLst/>
              <a:rect l="l" t="t" r="r" b="b"/>
              <a:pathLst>
                <a:path w="57" h="7" extrusionOk="0">
                  <a:moveTo>
                    <a:pt x="53" y="7"/>
                  </a:moveTo>
                  <a:cubicBezTo>
                    <a:pt x="55" y="7"/>
                    <a:pt x="57" y="6"/>
                    <a:pt x="57" y="4"/>
                  </a:cubicBezTo>
                  <a:cubicBezTo>
                    <a:pt x="57" y="2"/>
                    <a:pt x="55" y="0"/>
                    <a:pt x="53" y="0"/>
                  </a:cubicBezTo>
                  <a:cubicBezTo>
                    <a:pt x="3" y="0"/>
                    <a:pt x="3" y="0"/>
                    <a:pt x="3" y="0"/>
                  </a:cubicBezTo>
                  <a:cubicBezTo>
                    <a:pt x="1" y="0"/>
                    <a:pt x="0" y="2"/>
                    <a:pt x="0" y="4"/>
                  </a:cubicBezTo>
                  <a:cubicBezTo>
                    <a:pt x="0" y="6"/>
                    <a:pt x="1" y="7"/>
                    <a:pt x="3" y="7"/>
                  </a:cubicBezTo>
                  <a:lnTo>
                    <a:pt x="53" y="7"/>
                  </a:lnTo>
                  <a:close/>
                  <a:moveTo>
                    <a:pt x="53" y="7"/>
                  </a:moveTo>
                  <a:cubicBezTo>
                    <a:pt x="53" y="7"/>
                    <a:pt x="53" y="7"/>
                    <a:pt x="5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81"/>
            <p:cNvSpPr/>
            <p:nvPr/>
          </p:nvSpPr>
          <p:spPr>
            <a:xfrm>
              <a:off x="7039052" y="2511371"/>
              <a:ext cx="120911" cy="18602"/>
            </a:xfrm>
            <a:custGeom>
              <a:avLst/>
              <a:gdLst/>
              <a:ahLst/>
              <a:cxnLst/>
              <a:rect l="l" t="t" r="r" b="b"/>
              <a:pathLst>
                <a:path w="44" h="7" extrusionOk="0">
                  <a:moveTo>
                    <a:pt x="3" y="7"/>
                  </a:moveTo>
                  <a:cubicBezTo>
                    <a:pt x="41" y="7"/>
                    <a:pt x="41" y="7"/>
                    <a:pt x="41" y="7"/>
                  </a:cubicBezTo>
                  <a:cubicBezTo>
                    <a:pt x="43" y="7"/>
                    <a:pt x="44" y="5"/>
                    <a:pt x="44" y="3"/>
                  </a:cubicBezTo>
                  <a:cubicBezTo>
                    <a:pt x="44" y="2"/>
                    <a:pt x="43" y="0"/>
                    <a:pt x="41" y="0"/>
                  </a:cubicBezTo>
                  <a:cubicBezTo>
                    <a:pt x="3" y="0"/>
                    <a:pt x="3" y="0"/>
                    <a:pt x="3" y="0"/>
                  </a:cubicBezTo>
                  <a:cubicBezTo>
                    <a:pt x="1" y="0"/>
                    <a:pt x="0" y="2"/>
                    <a:pt x="0" y="3"/>
                  </a:cubicBezTo>
                  <a:cubicBezTo>
                    <a:pt x="0" y="5"/>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8" name="Google Shape;1978;p81"/>
            <p:cNvSpPr/>
            <p:nvPr/>
          </p:nvSpPr>
          <p:spPr>
            <a:xfrm>
              <a:off x="7071605" y="2549737"/>
              <a:ext cx="179042" cy="19765"/>
            </a:xfrm>
            <a:custGeom>
              <a:avLst/>
              <a:gdLst/>
              <a:ahLst/>
              <a:cxnLst/>
              <a:rect l="l" t="t" r="r" b="b"/>
              <a:pathLst>
                <a:path w="65" h="7" extrusionOk="0">
                  <a:moveTo>
                    <a:pt x="61" y="0"/>
                  </a:moveTo>
                  <a:cubicBezTo>
                    <a:pt x="3" y="0"/>
                    <a:pt x="3" y="0"/>
                    <a:pt x="3" y="0"/>
                  </a:cubicBezTo>
                  <a:cubicBezTo>
                    <a:pt x="1" y="0"/>
                    <a:pt x="0" y="1"/>
                    <a:pt x="0" y="3"/>
                  </a:cubicBezTo>
                  <a:cubicBezTo>
                    <a:pt x="0" y="5"/>
                    <a:pt x="1" y="7"/>
                    <a:pt x="3" y="7"/>
                  </a:cubicBezTo>
                  <a:cubicBezTo>
                    <a:pt x="61" y="7"/>
                    <a:pt x="61" y="7"/>
                    <a:pt x="61" y="7"/>
                  </a:cubicBezTo>
                  <a:cubicBezTo>
                    <a:pt x="63" y="7"/>
                    <a:pt x="65" y="5"/>
                    <a:pt x="65" y="3"/>
                  </a:cubicBezTo>
                  <a:cubicBezTo>
                    <a:pt x="65" y="1"/>
                    <a:pt x="63" y="0"/>
                    <a:pt x="61" y="0"/>
                  </a:cubicBezTo>
                  <a:close/>
                  <a:moveTo>
                    <a:pt x="61" y="0"/>
                  </a:moveTo>
                  <a:cubicBezTo>
                    <a:pt x="61" y="0"/>
                    <a:pt x="61" y="0"/>
                    <a:pt x="61"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81"/>
            <p:cNvSpPr/>
            <p:nvPr/>
          </p:nvSpPr>
          <p:spPr>
            <a:xfrm>
              <a:off x="7039052" y="2588103"/>
              <a:ext cx="120911" cy="19765"/>
            </a:xfrm>
            <a:custGeom>
              <a:avLst/>
              <a:gdLst/>
              <a:ahLst/>
              <a:cxnLst/>
              <a:rect l="l" t="t" r="r" b="b"/>
              <a:pathLst>
                <a:path w="44" h="7" extrusionOk="0">
                  <a:moveTo>
                    <a:pt x="41" y="0"/>
                  </a:moveTo>
                  <a:cubicBezTo>
                    <a:pt x="3" y="0"/>
                    <a:pt x="3" y="0"/>
                    <a:pt x="3" y="0"/>
                  </a:cubicBezTo>
                  <a:cubicBezTo>
                    <a:pt x="1" y="0"/>
                    <a:pt x="0" y="1"/>
                    <a:pt x="0" y="3"/>
                  </a:cubicBezTo>
                  <a:cubicBezTo>
                    <a:pt x="0" y="5"/>
                    <a:pt x="1" y="7"/>
                    <a:pt x="3" y="7"/>
                  </a:cubicBezTo>
                  <a:cubicBezTo>
                    <a:pt x="41" y="7"/>
                    <a:pt x="41" y="7"/>
                    <a:pt x="41" y="7"/>
                  </a:cubicBezTo>
                  <a:cubicBezTo>
                    <a:pt x="43" y="7"/>
                    <a:pt x="44" y="5"/>
                    <a:pt x="44" y="3"/>
                  </a:cubicBezTo>
                  <a:cubicBezTo>
                    <a:pt x="44" y="1"/>
                    <a:pt x="43" y="0"/>
                    <a:pt x="41" y="0"/>
                  </a:cubicBezTo>
                  <a:close/>
                  <a:moveTo>
                    <a:pt x="41" y="0"/>
                  </a:moveTo>
                  <a:cubicBezTo>
                    <a:pt x="41" y="0"/>
                    <a:pt x="41" y="0"/>
                    <a:pt x="41"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81"/>
            <p:cNvSpPr/>
            <p:nvPr/>
          </p:nvSpPr>
          <p:spPr>
            <a:xfrm>
              <a:off x="6999523" y="2395109"/>
              <a:ext cx="19765" cy="18602"/>
            </a:xfrm>
            <a:custGeom>
              <a:avLst/>
              <a:gdLst/>
              <a:ahLst/>
              <a:cxnLst/>
              <a:rect l="l" t="t" r="r" b="b"/>
              <a:pathLst>
                <a:path w="7" h="7" extrusionOk="0">
                  <a:moveTo>
                    <a:pt x="7" y="4"/>
                  </a:moveTo>
                  <a:cubicBezTo>
                    <a:pt x="7" y="6"/>
                    <a:pt x="5" y="7"/>
                    <a:pt x="3" y="7"/>
                  </a:cubicBezTo>
                  <a:cubicBezTo>
                    <a:pt x="2" y="7"/>
                    <a:pt x="0" y="6"/>
                    <a:pt x="0" y="4"/>
                  </a:cubicBezTo>
                  <a:cubicBezTo>
                    <a:pt x="0" y="2"/>
                    <a:pt x="2" y="0"/>
                    <a:pt x="3"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81"/>
            <p:cNvSpPr/>
            <p:nvPr/>
          </p:nvSpPr>
          <p:spPr>
            <a:xfrm>
              <a:off x="6999523" y="2433476"/>
              <a:ext cx="19765" cy="19765"/>
            </a:xfrm>
            <a:custGeom>
              <a:avLst/>
              <a:gdLst/>
              <a:ahLst/>
              <a:cxnLst/>
              <a:rect l="l" t="t" r="r" b="b"/>
              <a:pathLst>
                <a:path w="7" h="7" extrusionOk="0">
                  <a:moveTo>
                    <a:pt x="7" y="4"/>
                  </a:moveTo>
                  <a:cubicBezTo>
                    <a:pt x="7" y="6"/>
                    <a:pt x="5" y="7"/>
                    <a:pt x="3" y="7"/>
                  </a:cubicBezTo>
                  <a:cubicBezTo>
                    <a:pt x="2" y="7"/>
                    <a:pt x="0" y="6"/>
                    <a:pt x="0" y="4"/>
                  </a:cubicBezTo>
                  <a:cubicBezTo>
                    <a:pt x="0" y="2"/>
                    <a:pt x="2" y="0"/>
                    <a:pt x="3"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2" name="Google Shape;1982;p81"/>
            <p:cNvSpPr/>
            <p:nvPr/>
          </p:nvSpPr>
          <p:spPr>
            <a:xfrm>
              <a:off x="6999523" y="2471842"/>
              <a:ext cx="19765" cy="19765"/>
            </a:xfrm>
            <a:custGeom>
              <a:avLst/>
              <a:gdLst/>
              <a:ahLst/>
              <a:cxnLst/>
              <a:rect l="l" t="t" r="r" b="b"/>
              <a:pathLst>
                <a:path w="7" h="7" extrusionOk="0">
                  <a:moveTo>
                    <a:pt x="7" y="4"/>
                  </a:moveTo>
                  <a:cubicBezTo>
                    <a:pt x="7" y="6"/>
                    <a:pt x="5" y="7"/>
                    <a:pt x="3" y="7"/>
                  </a:cubicBezTo>
                  <a:cubicBezTo>
                    <a:pt x="2" y="7"/>
                    <a:pt x="0" y="6"/>
                    <a:pt x="0" y="4"/>
                  </a:cubicBezTo>
                  <a:cubicBezTo>
                    <a:pt x="0" y="2"/>
                    <a:pt x="2" y="0"/>
                    <a:pt x="3"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81"/>
            <p:cNvSpPr/>
            <p:nvPr/>
          </p:nvSpPr>
          <p:spPr>
            <a:xfrm>
              <a:off x="6999523" y="2511371"/>
              <a:ext cx="19765" cy="18602"/>
            </a:xfrm>
            <a:custGeom>
              <a:avLst/>
              <a:gdLst/>
              <a:ahLst/>
              <a:cxnLst/>
              <a:rect l="l" t="t" r="r" b="b"/>
              <a:pathLst>
                <a:path w="7" h="7" extrusionOk="0">
                  <a:moveTo>
                    <a:pt x="7" y="3"/>
                  </a:moveTo>
                  <a:cubicBezTo>
                    <a:pt x="7" y="5"/>
                    <a:pt x="5" y="7"/>
                    <a:pt x="3" y="7"/>
                  </a:cubicBezTo>
                  <a:cubicBezTo>
                    <a:pt x="2" y="7"/>
                    <a:pt x="0" y="5"/>
                    <a:pt x="0" y="3"/>
                  </a:cubicBezTo>
                  <a:cubicBezTo>
                    <a:pt x="0" y="1"/>
                    <a:pt x="2"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81"/>
            <p:cNvSpPr/>
            <p:nvPr/>
          </p:nvSpPr>
          <p:spPr>
            <a:xfrm>
              <a:off x="6999523" y="2549737"/>
              <a:ext cx="19765" cy="19765"/>
            </a:xfrm>
            <a:custGeom>
              <a:avLst/>
              <a:gdLst/>
              <a:ahLst/>
              <a:cxnLst/>
              <a:rect l="l" t="t" r="r" b="b"/>
              <a:pathLst>
                <a:path w="7" h="7" extrusionOk="0">
                  <a:moveTo>
                    <a:pt x="7" y="3"/>
                  </a:moveTo>
                  <a:cubicBezTo>
                    <a:pt x="7" y="5"/>
                    <a:pt x="5" y="7"/>
                    <a:pt x="3" y="7"/>
                  </a:cubicBezTo>
                  <a:cubicBezTo>
                    <a:pt x="2" y="7"/>
                    <a:pt x="0" y="5"/>
                    <a:pt x="0" y="3"/>
                  </a:cubicBezTo>
                  <a:cubicBezTo>
                    <a:pt x="0" y="1"/>
                    <a:pt x="2"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5" name="Google Shape;1985;p81"/>
            <p:cNvSpPr/>
            <p:nvPr/>
          </p:nvSpPr>
          <p:spPr>
            <a:xfrm>
              <a:off x="6999523" y="2588103"/>
              <a:ext cx="19765" cy="19765"/>
            </a:xfrm>
            <a:custGeom>
              <a:avLst/>
              <a:gdLst/>
              <a:ahLst/>
              <a:cxnLst/>
              <a:rect l="l" t="t" r="r" b="b"/>
              <a:pathLst>
                <a:path w="7" h="7" extrusionOk="0">
                  <a:moveTo>
                    <a:pt x="7" y="3"/>
                  </a:moveTo>
                  <a:cubicBezTo>
                    <a:pt x="7" y="5"/>
                    <a:pt x="5" y="7"/>
                    <a:pt x="3" y="7"/>
                  </a:cubicBezTo>
                  <a:cubicBezTo>
                    <a:pt x="2" y="7"/>
                    <a:pt x="0" y="5"/>
                    <a:pt x="0" y="3"/>
                  </a:cubicBezTo>
                  <a:cubicBezTo>
                    <a:pt x="0" y="1"/>
                    <a:pt x="2"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6" name="Google Shape;1986;p81"/>
          <p:cNvGrpSpPr/>
          <p:nvPr/>
        </p:nvGrpSpPr>
        <p:grpSpPr>
          <a:xfrm>
            <a:off x="7764519" y="2320702"/>
            <a:ext cx="333669" cy="325532"/>
            <a:chOff x="7764519" y="2320702"/>
            <a:chExt cx="333669" cy="325532"/>
          </a:xfrm>
        </p:grpSpPr>
        <p:sp>
          <p:nvSpPr>
            <p:cNvPr id="1987" name="Google Shape;1987;p81"/>
            <p:cNvSpPr/>
            <p:nvPr/>
          </p:nvSpPr>
          <p:spPr>
            <a:xfrm>
              <a:off x="7764519" y="2320702"/>
              <a:ext cx="333669" cy="325532"/>
            </a:xfrm>
            <a:custGeom>
              <a:avLst/>
              <a:gdLst/>
              <a:ahLst/>
              <a:cxnLst/>
              <a:rect l="l" t="t" r="r" b="b"/>
              <a:pathLst>
                <a:path w="121" h="118" extrusionOk="0">
                  <a:moveTo>
                    <a:pt x="90" y="0"/>
                  </a:moveTo>
                  <a:cubicBezTo>
                    <a:pt x="83" y="0"/>
                    <a:pt x="76" y="2"/>
                    <a:pt x="71" y="6"/>
                  </a:cubicBezTo>
                  <a:cubicBezTo>
                    <a:pt x="63" y="4"/>
                    <a:pt x="54" y="3"/>
                    <a:pt x="44" y="3"/>
                  </a:cubicBezTo>
                  <a:cubicBezTo>
                    <a:pt x="33" y="3"/>
                    <a:pt x="22" y="4"/>
                    <a:pt x="14" y="7"/>
                  </a:cubicBezTo>
                  <a:cubicBezTo>
                    <a:pt x="2" y="12"/>
                    <a:pt x="0" y="17"/>
                    <a:pt x="0" y="21"/>
                  </a:cubicBezTo>
                  <a:cubicBezTo>
                    <a:pt x="0" y="21"/>
                    <a:pt x="0" y="100"/>
                    <a:pt x="0" y="100"/>
                  </a:cubicBezTo>
                  <a:cubicBezTo>
                    <a:pt x="0" y="111"/>
                    <a:pt x="22" y="118"/>
                    <a:pt x="44" y="118"/>
                  </a:cubicBezTo>
                  <a:cubicBezTo>
                    <a:pt x="66" y="118"/>
                    <a:pt x="88" y="111"/>
                    <a:pt x="88" y="100"/>
                  </a:cubicBezTo>
                  <a:cubicBezTo>
                    <a:pt x="88" y="61"/>
                    <a:pt x="88" y="61"/>
                    <a:pt x="88" y="61"/>
                  </a:cubicBezTo>
                  <a:cubicBezTo>
                    <a:pt x="89" y="62"/>
                    <a:pt x="89" y="62"/>
                    <a:pt x="90" y="62"/>
                  </a:cubicBezTo>
                  <a:cubicBezTo>
                    <a:pt x="107" y="62"/>
                    <a:pt x="121" y="48"/>
                    <a:pt x="121" y="31"/>
                  </a:cubicBezTo>
                  <a:cubicBezTo>
                    <a:pt x="121" y="13"/>
                    <a:pt x="107" y="0"/>
                    <a:pt x="90" y="0"/>
                  </a:cubicBezTo>
                  <a:close/>
                  <a:moveTo>
                    <a:pt x="7" y="31"/>
                  </a:moveTo>
                  <a:cubicBezTo>
                    <a:pt x="9" y="32"/>
                    <a:pt x="11" y="33"/>
                    <a:pt x="14" y="34"/>
                  </a:cubicBezTo>
                  <a:cubicBezTo>
                    <a:pt x="22" y="37"/>
                    <a:pt x="33" y="39"/>
                    <a:pt x="44" y="39"/>
                  </a:cubicBezTo>
                  <a:cubicBezTo>
                    <a:pt x="49" y="39"/>
                    <a:pt x="55" y="39"/>
                    <a:pt x="60" y="38"/>
                  </a:cubicBezTo>
                  <a:cubicBezTo>
                    <a:pt x="62" y="44"/>
                    <a:pt x="65" y="50"/>
                    <a:pt x="70" y="54"/>
                  </a:cubicBezTo>
                  <a:cubicBezTo>
                    <a:pt x="63" y="57"/>
                    <a:pt x="54" y="58"/>
                    <a:pt x="44" y="58"/>
                  </a:cubicBezTo>
                  <a:cubicBezTo>
                    <a:pt x="33" y="58"/>
                    <a:pt x="24" y="57"/>
                    <a:pt x="16" y="54"/>
                  </a:cubicBezTo>
                  <a:cubicBezTo>
                    <a:pt x="10" y="52"/>
                    <a:pt x="7" y="49"/>
                    <a:pt x="7" y="47"/>
                  </a:cubicBezTo>
                  <a:lnTo>
                    <a:pt x="7" y="31"/>
                  </a:lnTo>
                  <a:close/>
                  <a:moveTo>
                    <a:pt x="16" y="14"/>
                  </a:moveTo>
                  <a:cubicBezTo>
                    <a:pt x="24" y="11"/>
                    <a:pt x="33" y="10"/>
                    <a:pt x="44" y="10"/>
                  </a:cubicBezTo>
                  <a:cubicBezTo>
                    <a:pt x="51" y="10"/>
                    <a:pt x="59" y="11"/>
                    <a:pt x="65" y="12"/>
                  </a:cubicBezTo>
                  <a:cubicBezTo>
                    <a:pt x="61" y="17"/>
                    <a:pt x="59" y="24"/>
                    <a:pt x="59" y="31"/>
                  </a:cubicBezTo>
                  <a:cubicBezTo>
                    <a:pt x="59" y="31"/>
                    <a:pt x="59" y="31"/>
                    <a:pt x="59" y="31"/>
                  </a:cubicBezTo>
                  <a:cubicBezTo>
                    <a:pt x="54" y="31"/>
                    <a:pt x="49" y="32"/>
                    <a:pt x="44" y="32"/>
                  </a:cubicBezTo>
                  <a:cubicBezTo>
                    <a:pt x="33" y="32"/>
                    <a:pt x="24" y="30"/>
                    <a:pt x="16" y="28"/>
                  </a:cubicBezTo>
                  <a:cubicBezTo>
                    <a:pt x="10" y="25"/>
                    <a:pt x="7" y="23"/>
                    <a:pt x="7" y="21"/>
                  </a:cubicBezTo>
                  <a:cubicBezTo>
                    <a:pt x="7" y="19"/>
                    <a:pt x="10" y="16"/>
                    <a:pt x="16" y="14"/>
                  </a:cubicBezTo>
                  <a:close/>
                  <a:moveTo>
                    <a:pt x="71" y="106"/>
                  </a:moveTo>
                  <a:cubicBezTo>
                    <a:pt x="64" y="109"/>
                    <a:pt x="54" y="111"/>
                    <a:pt x="44" y="111"/>
                  </a:cubicBezTo>
                  <a:cubicBezTo>
                    <a:pt x="33" y="111"/>
                    <a:pt x="24" y="109"/>
                    <a:pt x="16" y="106"/>
                  </a:cubicBezTo>
                  <a:cubicBezTo>
                    <a:pt x="10" y="104"/>
                    <a:pt x="7" y="101"/>
                    <a:pt x="7" y="100"/>
                  </a:cubicBezTo>
                  <a:cubicBezTo>
                    <a:pt x="7" y="84"/>
                    <a:pt x="7" y="84"/>
                    <a:pt x="7" y="84"/>
                  </a:cubicBezTo>
                  <a:cubicBezTo>
                    <a:pt x="15" y="89"/>
                    <a:pt x="30" y="91"/>
                    <a:pt x="44" y="91"/>
                  </a:cubicBezTo>
                  <a:cubicBezTo>
                    <a:pt x="58" y="91"/>
                    <a:pt x="73" y="89"/>
                    <a:pt x="81" y="84"/>
                  </a:cubicBezTo>
                  <a:cubicBezTo>
                    <a:pt x="81" y="100"/>
                    <a:pt x="81" y="100"/>
                    <a:pt x="81" y="100"/>
                  </a:cubicBezTo>
                  <a:cubicBezTo>
                    <a:pt x="81" y="101"/>
                    <a:pt x="78" y="104"/>
                    <a:pt x="71" y="106"/>
                  </a:cubicBezTo>
                  <a:close/>
                  <a:moveTo>
                    <a:pt x="81" y="73"/>
                  </a:moveTo>
                  <a:cubicBezTo>
                    <a:pt x="81" y="75"/>
                    <a:pt x="78" y="78"/>
                    <a:pt x="71" y="80"/>
                  </a:cubicBezTo>
                  <a:cubicBezTo>
                    <a:pt x="64" y="83"/>
                    <a:pt x="54" y="84"/>
                    <a:pt x="44" y="84"/>
                  </a:cubicBezTo>
                  <a:cubicBezTo>
                    <a:pt x="33" y="84"/>
                    <a:pt x="24" y="83"/>
                    <a:pt x="16" y="80"/>
                  </a:cubicBezTo>
                  <a:cubicBezTo>
                    <a:pt x="10" y="78"/>
                    <a:pt x="7" y="75"/>
                    <a:pt x="7" y="73"/>
                  </a:cubicBezTo>
                  <a:cubicBezTo>
                    <a:pt x="7" y="57"/>
                    <a:pt x="7" y="57"/>
                    <a:pt x="7" y="57"/>
                  </a:cubicBezTo>
                  <a:cubicBezTo>
                    <a:pt x="15" y="62"/>
                    <a:pt x="30" y="65"/>
                    <a:pt x="44" y="65"/>
                  </a:cubicBezTo>
                  <a:cubicBezTo>
                    <a:pt x="57" y="65"/>
                    <a:pt x="70" y="63"/>
                    <a:pt x="78" y="59"/>
                  </a:cubicBezTo>
                  <a:cubicBezTo>
                    <a:pt x="79" y="59"/>
                    <a:pt x="80" y="60"/>
                    <a:pt x="81" y="60"/>
                  </a:cubicBezTo>
                  <a:lnTo>
                    <a:pt x="81" y="73"/>
                  </a:lnTo>
                  <a:close/>
                  <a:moveTo>
                    <a:pt x="90" y="54"/>
                  </a:moveTo>
                  <a:cubicBezTo>
                    <a:pt x="77" y="54"/>
                    <a:pt x="66" y="44"/>
                    <a:pt x="66" y="31"/>
                  </a:cubicBezTo>
                  <a:cubicBezTo>
                    <a:pt x="66" y="24"/>
                    <a:pt x="69" y="17"/>
                    <a:pt x="74" y="13"/>
                  </a:cubicBezTo>
                  <a:cubicBezTo>
                    <a:pt x="74" y="13"/>
                    <a:pt x="74" y="13"/>
                    <a:pt x="74" y="13"/>
                  </a:cubicBezTo>
                  <a:cubicBezTo>
                    <a:pt x="78" y="9"/>
                    <a:pt x="84" y="7"/>
                    <a:pt x="90" y="7"/>
                  </a:cubicBezTo>
                  <a:cubicBezTo>
                    <a:pt x="103" y="7"/>
                    <a:pt x="114" y="17"/>
                    <a:pt x="114" y="31"/>
                  </a:cubicBezTo>
                  <a:cubicBezTo>
                    <a:pt x="114" y="44"/>
                    <a:pt x="103" y="54"/>
                    <a:pt x="90" y="54"/>
                  </a:cubicBezTo>
                  <a:close/>
                  <a:moveTo>
                    <a:pt x="90" y="54"/>
                  </a:moveTo>
                  <a:cubicBezTo>
                    <a:pt x="90" y="54"/>
                    <a:pt x="90" y="54"/>
                    <a:pt x="90" y="5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8" name="Google Shape;1988;p81"/>
            <p:cNvSpPr/>
            <p:nvPr/>
          </p:nvSpPr>
          <p:spPr>
            <a:xfrm>
              <a:off x="7965650" y="2359069"/>
              <a:ext cx="96497" cy="90684"/>
            </a:xfrm>
            <a:custGeom>
              <a:avLst/>
              <a:gdLst/>
              <a:ahLst/>
              <a:cxnLst/>
              <a:rect l="l" t="t" r="r" b="b"/>
              <a:pathLst>
                <a:path w="35" h="33" extrusionOk="0">
                  <a:moveTo>
                    <a:pt x="34" y="25"/>
                  </a:moveTo>
                  <a:cubicBezTo>
                    <a:pt x="34" y="24"/>
                    <a:pt x="33" y="24"/>
                    <a:pt x="33" y="23"/>
                  </a:cubicBezTo>
                  <a:cubicBezTo>
                    <a:pt x="33" y="21"/>
                    <a:pt x="34" y="19"/>
                    <a:pt x="34" y="17"/>
                  </a:cubicBezTo>
                  <a:cubicBezTo>
                    <a:pt x="34" y="7"/>
                    <a:pt x="26" y="0"/>
                    <a:pt x="17" y="0"/>
                  </a:cubicBezTo>
                  <a:cubicBezTo>
                    <a:pt x="8" y="0"/>
                    <a:pt x="0" y="7"/>
                    <a:pt x="0" y="17"/>
                  </a:cubicBezTo>
                  <a:cubicBezTo>
                    <a:pt x="0" y="19"/>
                    <a:pt x="1" y="22"/>
                    <a:pt x="2" y="25"/>
                  </a:cubicBezTo>
                  <a:cubicBezTo>
                    <a:pt x="3" y="26"/>
                    <a:pt x="5" y="27"/>
                    <a:pt x="7" y="26"/>
                  </a:cubicBezTo>
                  <a:cubicBezTo>
                    <a:pt x="9" y="25"/>
                    <a:pt x="10" y="23"/>
                    <a:pt x="9" y="21"/>
                  </a:cubicBezTo>
                  <a:cubicBezTo>
                    <a:pt x="8" y="20"/>
                    <a:pt x="7" y="18"/>
                    <a:pt x="7" y="17"/>
                  </a:cubicBezTo>
                  <a:cubicBezTo>
                    <a:pt x="7" y="11"/>
                    <a:pt x="12" y="7"/>
                    <a:pt x="17" y="7"/>
                  </a:cubicBezTo>
                  <a:cubicBezTo>
                    <a:pt x="22" y="7"/>
                    <a:pt x="27" y="11"/>
                    <a:pt x="27" y="17"/>
                  </a:cubicBezTo>
                  <a:cubicBezTo>
                    <a:pt x="27" y="18"/>
                    <a:pt x="27" y="19"/>
                    <a:pt x="26" y="20"/>
                  </a:cubicBezTo>
                  <a:cubicBezTo>
                    <a:pt x="26" y="19"/>
                    <a:pt x="25" y="19"/>
                    <a:pt x="24" y="19"/>
                  </a:cubicBezTo>
                  <a:cubicBezTo>
                    <a:pt x="22" y="19"/>
                    <a:pt x="21" y="21"/>
                    <a:pt x="21" y="23"/>
                  </a:cubicBezTo>
                  <a:cubicBezTo>
                    <a:pt x="21" y="23"/>
                    <a:pt x="22" y="29"/>
                    <a:pt x="22" y="29"/>
                  </a:cubicBezTo>
                  <a:cubicBezTo>
                    <a:pt x="22" y="31"/>
                    <a:pt x="25" y="33"/>
                    <a:pt x="27" y="32"/>
                  </a:cubicBezTo>
                  <a:cubicBezTo>
                    <a:pt x="32" y="30"/>
                    <a:pt x="32" y="30"/>
                    <a:pt x="32" y="30"/>
                  </a:cubicBezTo>
                  <a:cubicBezTo>
                    <a:pt x="34" y="29"/>
                    <a:pt x="35" y="27"/>
                    <a:pt x="34" y="25"/>
                  </a:cubicBezTo>
                  <a:close/>
                  <a:moveTo>
                    <a:pt x="34" y="25"/>
                  </a:moveTo>
                  <a:cubicBezTo>
                    <a:pt x="34" y="25"/>
                    <a:pt x="34" y="25"/>
                    <a:pt x="34" y="2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89" name="Google Shape;1989;p81"/>
          <p:cNvSpPr/>
          <p:nvPr/>
        </p:nvSpPr>
        <p:spPr>
          <a:xfrm>
            <a:off x="1048139" y="2955489"/>
            <a:ext cx="325530" cy="326695"/>
          </a:xfrm>
          <a:custGeom>
            <a:avLst/>
            <a:gdLst/>
            <a:ahLst/>
            <a:cxnLst/>
            <a:rect l="l" t="t" r="r" b="b"/>
            <a:pathLst>
              <a:path w="118" h="118" extrusionOk="0">
                <a:moveTo>
                  <a:pt x="118" y="47"/>
                </a:moveTo>
                <a:cubicBezTo>
                  <a:pt x="118" y="36"/>
                  <a:pt x="110" y="27"/>
                  <a:pt x="99" y="27"/>
                </a:cubicBezTo>
                <a:cubicBezTo>
                  <a:pt x="97" y="23"/>
                  <a:pt x="95" y="19"/>
                  <a:pt x="91" y="16"/>
                </a:cubicBezTo>
                <a:cubicBezTo>
                  <a:pt x="87" y="13"/>
                  <a:pt x="82" y="11"/>
                  <a:pt x="77" y="11"/>
                </a:cubicBezTo>
                <a:cubicBezTo>
                  <a:pt x="77" y="11"/>
                  <a:pt x="77" y="10"/>
                  <a:pt x="77" y="10"/>
                </a:cubicBezTo>
                <a:cubicBezTo>
                  <a:pt x="76" y="8"/>
                  <a:pt x="74" y="6"/>
                  <a:pt x="73" y="5"/>
                </a:cubicBezTo>
                <a:cubicBezTo>
                  <a:pt x="69" y="2"/>
                  <a:pt x="64" y="0"/>
                  <a:pt x="59" y="0"/>
                </a:cubicBezTo>
                <a:cubicBezTo>
                  <a:pt x="52" y="0"/>
                  <a:pt x="45" y="4"/>
                  <a:pt x="42" y="11"/>
                </a:cubicBezTo>
                <a:cubicBezTo>
                  <a:pt x="42" y="11"/>
                  <a:pt x="39" y="11"/>
                  <a:pt x="38" y="11"/>
                </a:cubicBezTo>
                <a:cubicBezTo>
                  <a:pt x="37" y="11"/>
                  <a:pt x="35" y="12"/>
                  <a:pt x="33" y="13"/>
                </a:cubicBezTo>
                <a:cubicBezTo>
                  <a:pt x="31" y="13"/>
                  <a:pt x="29" y="15"/>
                  <a:pt x="27" y="16"/>
                </a:cubicBezTo>
                <a:cubicBezTo>
                  <a:pt x="24" y="19"/>
                  <a:pt x="21" y="23"/>
                  <a:pt x="20" y="27"/>
                </a:cubicBezTo>
                <a:cubicBezTo>
                  <a:pt x="20" y="27"/>
                  <a:pt x="18" y="27"/>
                  <a:pt x="18" y="27"/>
                </a:cubicBezTo>
                <a:cubicBezTo>
                  <a:pt x="11" y="28"/>
                  <a:pt x="5" y="33"/>
                  <a:pt x="2" y="39"/>
                </a:cubicBezTo>
                <a:cubicBezTo>
                  <a:pt x="1" y="42"/>
                  <a:pt x="0" y="45"/>
                  <a:pt x="0" y="47"/>
                </a:cubicBezTo>
                <a:cubicBezTo>
                  <a:pt x="0" y="56"/>
                  <a:pt x="6" y="64"/>
                  <a:pt x="14" y="67"/>
                </a:cubicBezTo>
                <a:cubicBezTo>
                  <a:pt x="14" y="84"/>
                  <a:pt x="14" y="84"/>
                  <a:pt x="14" y="84"/>
                </a:cubicBezTo>
                <a:cubicBezTo>
                  <a:pt x="10" y="85"/>
                  <a:pt x="7" y="89"/>
                  <a:pt x="7" y="94"/>
                </a:cubicBezTo>
                <a:cubicBezTo>
                  <a:pt x="7" y="99"/>
                  <a:pt x="12" y="104"/>
                  <a:pt x="18" y="104"/>
                </a:cubicBezTo>
                <a:cubicBezTo>
                  <a:pt x="23" y="104"/>
                  <a:pt x="28" y="99"/>
                  <a:pt x="28" y="94"/>
                </a:cubicBezTo>
                <a:cubicBezTo>
                  <a:pt x="28" y="89"/>
                  <a:pt x="25" y="85"/>
                  <a:pt x="21" y="84"/>
                </a:cubicBezTo>
                <a:cubicBezTo>
                  <a:pt x="21" y="67"/>
                  <a:pt x="21" y="67"/>
                  <a:pt x="21" y="67"/>
                </a:cubicBezTo>
                <a:cubicBezTo>
                  <a:pt x="42" y="67"/>
                  <a:pt x="42" y="67"/>
                  <a:pt x="42" y="67"/>
                </a:cubicBezTo>
                <a:cubicBezTo>
                  <a:pt x="42" y="98"/>
                  <a:pt x="42" y="98"/>
                  <a:pt x="42" y="98"/>
                </a:cubicBezTo>
                <a:cubicBezTo>
                  <a:pt x="38" y="99"/>
                  <a:pt x="35" y="103"/>
                  <a:pt x="35" y="108"/>
                </a:cubicBezTo>
                <a:cubicBezTo>
                  <a:pt x="35" y="113"/>
                  <a:pt x="40" y="118"/>
                  <a:pt x="45" y="118"/>
                </a:cubicBezTo>
                <a:cubicBezTo>
                  <a:pt x="51" y="118"/>
                  <a:pt x="56" y="113"/>
                  <a:pt x="56" y="108"/>
                </a:cubicBezTo>
                <a:cubicBezTo>
                  <a:pt x="56" y="103"/>
                  <a:pt x="53" y="99"/>
                  <a:pt x="49" y="98"/>
                </a:cubicBezTo>
                <a:cubicBezTo>
                  <a:pt x="49" y="67"/>
                  <a:pt x="49" y="67"/>
                  <a:pt x="49" y="67"/>
                </a:cubicBezTo>
                <a:cubicBezTo>
                  <a:pt x="70" y="67"/>
                  <a:pt x="70" y="67"/>
                  <a:pt x="70" y="67"/>
                </a:cubicBezTo>
                <a:cubicBezTo>
                  <a:pt x="70" y="98"/>
                  <a:pt x="70" y="98"/>
                  <a:pt x="70" y="98"/>
                </a:cubicBezTo>
                <a:cubicBezTo>
                  <a:pt x="66" y="99"/>
                  <a:pt x="63" y="103"/>
                  <a:pt x="63" y="108"/>
                </a:cubicBezTo>
                <a:cubicBezTo>
                  <a:pt x="63" y="113"/>
                  <a:pt x="67" y="118"/>
                  <a:pt x="73" y="118"/>
                </a:cubicBezTo>
                <a:cubicBezTo>
                  <a:pt x="79" y="118"/>
                  <a:pt x="84" y="113"/>
                  <a:pt x="84" y="108"/>
                </a:cubicBezTo>
                <a:cubicBezTo>
                  <a:pt x="84" y="103"/>
                  <a:pt x="81" y="99"/>
                  <a:pt x="77" y="98"/>
                </a:cubicBezTo>
                <a:cubicBezTo>
                  <a:pt x="77" y="67"/>
                  <a:pt x="77" y="67"/>
                  <a:pt x="77" y="67"/>
                </a:cubicBezTo>
                <a:cubicBezTo>
                  <a:pt x="97" y="67"/>
                  <a:pt x="97" y="67"/>
                  <a:pt x="97" y="67"/>
                </a:cubicBezTo>
                <a:cubicBezTo>
                  <a:pt x="97" y="84"/>
                  <a:pt x="97" y="84"/>
                  <a:pt x="97" y="84"/>
                </a:cubicBezTo>
                <a:cubicBezTo>
                  <a:pt x="93" y="85"/>
                  <a:pt x="90" y="89"/>
                  <a:pt x="90" y="94"/>
                </a:cubicBezTo>
                <a:cubicBezTo>
                  <a:pt x="90" y="99"/>
                  <a:pt x="95" y="104"/>
                  <a:pt x="101" y="104"/>
                </a:cubicBezTo>
                <a:cubicBezTo>
                  <a:pt x="107" y="104"/>
                  <a:pt x="111" y="99"/>
                  <a:pt x="111" y="94"/>
                </a:cubicBezTo>
                <a:cubicBezTo>
                  <a:pt x="111" y="89"/>
                  <a:pt x="108" y="85"/>
                  <a:pt x="104" y="84"/>
                </a:cubicBezTo>
                <a:cubicBezTo>
                  <a:pt x="104" y="84"/>
                  <a:pt x="104" y="67"/>
                  <a:pt x="104" y="67"/>
                </a:cubicBezTo>
                <a:cubicBezTo>
                  <a:pt x="112" y="64"/>
                  <a:pt x="118" y="56"/>
                  <a:pt x="118" y="47"/>
                </a:cubicBezTo>
                <a:close/>
                <a:moveTo>
                  <a:pt x="45" y="111"/>
                </a:moveTo>
                <a:cubicBezTo>
                  <a:pt x="43" y="111"/>
                  <a:pt x="42" y="109"/>
                  <a:pt x="42" y="108"/>
                </a:cubicBezTo>
                <a:cubicBezTo>
                  <a:pt x="42" y="106"/>
                  <a:pt x="43" y="104"/>
                  <a:pt x="45" y="104"/>
                </a:cubicBezTo>
                <a:cubicBezTo>
                  <a:pt x="47" y="104"/>
                  <a:pt x="49" y="106"/>
                  <a:pt x="49" y="108"/>
                </a:cubicBezTo>
                <a:cubicBezTo>
                  <a:pt x="49" y="109"/>
                  <a:pt x="47" y="111"/>
                  <a:pt x="45" y="111"/>
                </a:cubicBezTo>
                <a:close/>
                <a:moveTo>
                  <a:pt x="73" y="111"/>
                </a:moveTo>
                <a:cubicBezTo>
                  <a:pt x="71" y="111"/>
                  <a:pt x="70" y="109"/>
                  <a:pt x="70" y="108"/>
                </a:cubicBezTo>
                <a:cubicBezTo>
                  <a:pt x="70" y="106"/>
                  <a:pt x="71" y="104"/>
                  <a:pt x="73" y="104"/>
                </a:cubicBezTo>
                <a:cubicBezTo>
                  <a:pt x="75" y="104"/>
                  <a:pt x="77" y="106"/>
                  <a:pt x="77" y="108"/>
                </a:cubicBezTo>
                <a:cubicBezTo>
                  <a:pt x="77" y="109"/>
                  <a:pt x="75" y="111"/>
                  <a:pt x="73" y="111"/>
                </a:cubicBezTo>
                <a:close/>
                <a:moveTo>
                  <a:pt x="18" y="97"/>
                </a:moveTo>
                <a:cubicBezTo>
                  <a:pt x="16" y="97"/>
                  <a:pt x="14" y="95"/>
                  <a:pt x="14" y="94"/>
                </a:cubicBezTo>
                <a:cubicBezTo>
                  <a:pt x="14" y="92"/>
                  <a:pt x="16" y="90"/>
                  <a:pt x="18" y="90"/>
                </a:cubicBezTo>
                <a:cubicBezTo>
                  <a:pt x="20" y="90"/>
                  <a:pt x="21" y="92"/>
                  <a:pt x="21" y="94"/>
                </a:cubicBezTo>
                <a:cubicBezTo>
                  <a:pt x="21" y="95"/>
                  <a:pt x="20" y="97"/>
                  <a:pt x="18" y="97"/>
                </a:cubicBezTo>
                <a:close/>
                <a:moveTo>
                  <a:pt x="101" y="97"/>
                </a:moveTo>
                <a:cubicBezTo>
                  <a:pt x="99" y="97"/>
                  <a:pt x="97" y="95"/>
                  <a:pt x="97" y="94"/>
                </a:cubicBezTo>
                <a:cubicBezTo>
                  <a:pt x="97" y="92"/>
                  <a:pt x="99" y="90"/>
                  <a:pt x="101" y="90"/>
                </a:cubicBezTo>
                <a:cubicBezTo>
                  <a:pt x="103" y="90"/>
                  <a:pt x="104" y="92"/>
                  <a:pt x="104" y="94"/>
                </a:cubicBezTo>
                <a:cubicBezTo>
                  <a:pt x="104" y="95"/>
                  <a:pt x="103" y="97"/>
                  <a:pt x="101" y="97"/>
                </a:cubicBezTo>
                <a:close/>
                <a:moveTo>
                  <a:pt x="98" y="61"/>
                </a:moveTo>
                <a:cubicBezTo>
                  <a:pt x="20" y="61"/>
                  <a:pt x="20" y="61"/>
                  <a:pt x="20" y="61"/>
                </a:cubicBezTo>
                <a:cubicBezTo>
                  <a:pt x="13" y="61"/>
                  <a:pt x="7" y="55"/>
                  <a:pt x="7" y="47"/>
                </a:cubicBezTo>
                <a:cubicBezTo>
                  <a:pt x="7" y="43"/>
                  <a:pt x="9" y="40"/>
                  <a:pt x="11" y="37"/>
                </a:cubicBezTo>
                <a:cubicBezTo>
                  <a:pt x="14" y="35"/>
                  <a:pt x="19" y="33"/>
                  <a:pt x="23" y="34"/>
                </a:cubicBezTo>
                <a:cubicBezTo>
                  <a:pt x="24" y="34"/>
                  <a:pt x="25" y="35"/>
                  <a:pt x="26" y="35"/>
                </a:cubicBezTo>
                <a:cubicBezTo>
                  <a:pt x="29" y="36"/>
                  <a:pt x="31" y="39"/>
                  <a:pt x="33" y="42"/>
                </a:cubicBezTo>
                <a:cubicBezTo>
                  <a:pt x="34" y="44"/>
                  <a:pt x="34" y="46"/>
                  <a:pt x="34" y="48"/>
                </a:cubicBezTo>
                <a:cubicBezTo>
                  <a:pt x="34" y="49"/>
                  <a:pt x="34" y="50"/>
                  <a:pt x="35" y="50"/>
                </a:cubicBezTo>
                <a:cubicBezTo>
                  <a:pt x="36" y="52"/>
                  <a:pt x="37" y="52"/>
                  <a:pt x="39" y="51"/>
                </a:cubicBezTo>
                <a:cubicBezTo>
                  <a:pt x="40" y="50"/>
                  <a:pt x="41" y="49"/>
                  <a:pt x="41" y="47"/>
                </a:cubicBezTo>
                <a:cubicBezTo>
                  <a:pt x="41" y="46"/>
                  <a:pt x="41" y="45"/>
                  <a:pt x="40" y="44"/>
                </a:cubicBezTo>
                <a:cubicBezTo>
                  <a:pt x="42" y="44"/>
                  <a:pt x="44" y="45"/>
                  <a:pt x="45" y="45"/>
                </a:cubicBezTo>
                <a:cubicBezTo>
                  <a:pt x="46" y="45"/>
                  <a:pt x="47" y="45"/>
                  <a:pt x="49" y="44"/>
                </a:cubicBezTo>
                <a:cubicBezTo>
                  <a:pt x="51" y="44"/>
                  <a:pt x="52" y="42"/>
                  <a:pt x="51" y="40"/>
                </a:cubicBezTo>
                <a:cubicBezTo>
                  <a:pt x="51" y="38"/>
                  <a:pt x="49" y="37"/>
                  <a:pt x="47" y="37"/>
                </a:cubicBezTo>
                <a:cubicBezTo>
                  <a:pt x="47" y="38"/>
                  <a:pt x="46" y="38"/>
                  <a:pt x="46" y="38"/>
                </a:cubicBezTo>
                <a:cubicBezTo>
                  <a:pt x="42" y="38"/>
                  <a:pt x="38" y="36"/>
                  <a:pt x="35" y="34"/>
                </a:cubicBezTo>
                <a:cubicBezTo>
                  <a:pt x="33" y="31"/>
                  <a:pt x="30" y="29"/>
                  <a:pt x="27" y="28"/>
                </a:cubicBezTo>
                <a:cubicBezTo>
                  <a:pt x="29" y="23"/>
                  <a:pt x="33" y="19"/>
                  <a:pt x="38" y="18"/>
                </a:cubicBezTo>
                <a:cubicBezTo>
                  <a:pt x="40" y="18"/>
                  <a:pt x="41" y="18"/>
                  <a:pt x="42" y="18"/>
                </a:cubicBezTo>
                <a:cubicBezTo>
                  <a:pt x="45" y="18"/>
                  <a:pt x="47" y="18"/>
                  <a:pt x="50" y="20"/>
                </a:cubicBezTo>
                <a:cubicBezTo>
                  <a:pt x="50" y="20"/>
                  <a:pt x="51" y="20"/>
                  <a:pt x="51" y="20"/>
                </a:cubicBezTo>
                <a:cubicBezTo>
                  <a:pt x="53" y="20"/>
                  <a:pt x="54" y="19"/>
                  <a:pt x="54" y="18"/>
                </a:cubicBezTo>
                <a:cubicBezTo>
                  <a:pt x="55" y="17"/>
                  <a:pt x="55" y="15"/>
                  <a:pt x="53" y="14"/>
                </a:cubicBezTo>
                <a:cubicBezTo>
                  <a:pt x="52" y="13"/>
                  <a:pt x="50" y="12"/>
                  <a:pt x="49" y="12"/>
                </a:cubicBezTo>
                <a:cubicBezTo>
                  <a:pt x="51" y="9"/>
                  <a:pt x="55" y="7"/>
                  <a:pt x="59" y="7"/>
                </a:cubicBezTo>
                <a:cubicBezTo>
                  <a:pt x="62" y="7"/>
                  <a:pt x="65" y="8"/>
                  <a:pt x="67" y="10"/>
                </a:cubicBezTo>
                <a:cubicBezTo>
                  <a:pt x="69" y="11"/>
                  <a:pt x="70" y="12"/>
                  <a:pt x="71" y="14"/>
                </a:cubicBezTo>
                <a:cubicBezTo>
                  <a:pt x="71" y="15"/>
                  <a:pt x="72" y="17"/>
                  <a:pt x="72" y="18"/>
                </a:cubicBezTo>
                <a:cubicBezTo>
                  <a:pt x="72" y="22"/>
                  <a:pt x="78" y="22"/>
                  <a:pt x="79" y="19"/>
                </a:cubicBezTo>
                <a:cubicBezTo>
                  <a:pt x="79" y="18"/>
                  <a:pt x="79" y="18"/>
                  <a:pt x="79" y="18"/>
                </a:cubicBezTo>
                <a:cubicBezTo>
                  <a:pt x="85" y="19"/>
                  <a:pt x="89" y="23"/>
                  <a:pt x="92" y="28"/>
                </a:cubicBezTo>
                <a:cubicBezTo>
                  <a:pt x="89" y="29"/>
                  <a:pt x="86" y="31"/>
                  <a:pt x="84" y="33"/>
                </a:cubicBezTo>
                <a:cubicBezTo>
                  <a:pt x="83" y="34"/>
                  <a:pt x="82" y="35"/>
                  <a:pt x="81" y="36"/>
                </a:cubicBezTo>
                <a:cubicBezTo>
                  <a:pt x="77" y="36"/>
                  <a:pt x="74" y="33"/>
                  <a:pt x="72" y="30"/>
                </a:cubicBezTo>
                <a:cubicBezTo>
                  <a:pt x="72" y="28"/>
                  <a:pt x="70" y="27"/>
                  <a:pt x="68" y="28"/>
                </a:cubicBezTo>
                <a:cubicBezTo>
                  <a:pt x="66" y="29"/>
                  <a:pt x="65" y="31"/>
                  <a:pt x="66" y="33"/>
                </a:cubicBezTo>
                <a:cubicBezTo>
                  <a:pt x="68" y="38"/>
                  <a:pt x="73" y="41"/>
                  <a:pt x="78" y="43"/>
                </a:cubicBezTo>
                <a:cubicBezTo>
                  <a:pt x="78" y="44"/>
                  <a:pt x="78" y="45"/>
                  <a:pt x="78" y="47"/>
                </a:cubicBezTo>
                <a:cubicBezTo>
                  <a:pt x="78" y="48"/>
                  <a:pt x="78" y="49"/>
                  <a:pt x="79" y="49"/>
                </a:cubicBezTo>
                <a:cubicBezTo>
                  <a:pt x="81" y="51"/>
                  <a:pt x="85" y="50"/>
                  <a:pt x="85" y="47"/>
                </a:cubicBezTo>
                <a:cubicBezTo>
                  <a:pt x="85" y="44"/>
                  <a:pt x="86" y="40"/>
                  <a:pt x="89" y="38"/>
                </a:cubicBezTo>
                <a:cubicBezTo>
                  <a:pt x="91" y="35"/>
                  <a:pt x="95" y="34"/>
                  <a:pt x="98" y="34"/>
                </a:cubicBezTo>
                <a:cubicBezTo>
                  <a:pt x="105" y="34"/>
                  <a:pt x="111" y="40"/>
                  <a:pt x="111" y="47"/>
                </a:cubicBezTo>
                <a:cubicBezTo>
                  <a:pt x="111" y="55"/>
                  <a:pt x="105" y="61"/>
                  <a:pt x="98" y="61"/>
                </a:cubicBezTo>
                <a:close/>
                <a:moveTo>
                  <a:pt x="98" y="61"/>
                </a:moveTo>
                <a:cubicBezTo>
                  <a:pt x="98" y="61"/>
                  <a:pt x="98" y="61"/>
                  <a:pt x="98" y="6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81"/>
          <p:cNvSpPr/>
          <p:nvPr/>
        </p:nvSpPr>
        <p:spPr>
          <a:xfrm>
            <a:off x="1782906" y="2955489"/>
            <a:ext cx="325530" cy="326695"/>
          </a:xfrm>
          <a:custGeom>
            <a:avLst/>
            <a:gdLst/>
            <a:ahLst/>
            <a:cxnLst/>
            <a:rect l="l" t="t" r="r" b="b"/>
            <a:pathLst>
              <a:path w="118" h="118" extrusionOk="0">
                <a:moveTo>
                  <a:pt x="111" y="0"/>
                </a:moveTo>
                <a:cubicBezTo>
                  <a:pt x="7" y="0"/>
                  <a:pt x="7" y="0"/>
                  <a:pt x="7" y="0"/>
                </a:cubicBezTo>
                <a:cubicBezTo>
                  <a:pt x="3" y="0"/>
                  <a:pt x="0" y="3"/>
                  <a:pt x="0" y="7"/>
                </a:cubicBezTo>
                <a:cubicBezTo>
                  <a:pt x="0" y="96"/>
                  <a:pt x="0" y="96"/>
                  <a:pt x="0" y="96"/>
                </a:cubicBezTo>
                <a:cubicBezTo>
                  <a:pt x="0" y="100"/>
                  <a:pt x="3" y="103"/>
                  <a:pt x="7" y="103"/>
                </a:cubicBezTo>
                <a:cubicBezTo>
                  <a:pt x="46" y="103"/>
                  <a:pt x="46" y="103"/>
                  <a:pt x="46" y="103"/>
                </a:cubicBezTo>
                <a:cubicBezTo>
                  <a:pt x="46" y="105"/>
                  <a:pt x="46" y="105"/>
                  <a:pt x="46" y="105"/>
                </a:cubicBezTo>
                <a:cubicBezTo>
                  <a:pt x="46" y="112"/>
                  <a:pt x="52" y="118"/>
                  <a:pt x="59" y="118"/>
                </a:cubicBezTo>
                <a:cubicBezTo>
                  <a:pt x="66" y="118"/>
                  <a:pt x="71" y="112"/>
                  <a:pt x="71" y="105"/>
                </a:cubicBezTo>
                <a:cubicBezTo>
                  <a:pt x="71" y="103"/>
                  <a:pt x="71" y="103"/>
                  <a:pt x="71" y="103"/>
                </a:cubicBezTo>
                <a:cubicBezTo>
                  <a:pt x="111" y="103"/>
                  <a:pt x="111" y="103"/>
                  <a:pt x="111" y="103"/>
                </a:cubicBezTo>
                <a:cubicBezTo>
                  <a:pt x="115" y="103"/>
                  <a:pt x="118" y="100"/>
                  <a:pt x="118" y="96"/>
                </a:cubicBezTo>
                <a:cubicBezTo>
                  <a:pt x="118" y="7"/>
                  <a:pt x="118" y="7"/>
                  <a:pt x="118" y="7"/>
                </a:cubicBezTo>
                <a:cubicBezTo>
                  <a:pt x="118" y="3"/>
                  <a:pt x="115" y="0"/>
                  <a:pt x="111" y="0"/>
                </a:cubicBezTo>
                <a:close/>
                <a:moveTo>
                  <a:pt x="111" y="7"/>
                </a:moveTo>
                <a:cubicBezTo>
                  <a:pt x="111" y="14"/>
                  <a:pt x="111" y="14"/>
                  <a:pt x="111" y="14"/>
                </a:cubicBezTo>
                <a:cubicBezTo>
                  <a:pt x="111" y="14"/>
                  <a:pt x="110" y="14"/>
                  <a:pt x="110" y="14"/>
                </a:cubicBezTo>
                <a:cubicBezTo>
                  <a:pt x="55" y="14"/>
                  <a:pt x="55" y="14"/>
                  <a:pt x="55" y="14"/>
                </a:cubicBezTo>
                <a:cubicBezTo>
                  <a:pt x="50" y="7"/>
                  <a:pt x="50" y="7"/>
                  <a:pt x="50" y="7"/>
                </a:cubicBezTo>
                <a:cubicBezTo>
                  <a:pt x="111" y="7"/>
                  <a:pt x="111" y="7"/>
                  <a:pt x="111" y="7"/>
                </a:cubicBezTo>
                <a:cubicBezTo>
                  <a:pt x="111" y="7"/>
                  <a:pt x="111" y="7"/>
                  <a:pt x="111" y="7"/>
                </a:cubicBezTo>
                <a:close/>
                <a:moveTo>
                  <a:pt x="59" y="111"/>
                </a:moveTo>
                <a:cubicBezTo>
                  <a:pt x="56" y="111"/>
                  <a:pt x="53" y="109"/>
                  <a:pt x="53" y="105"/>
                </a:cubicBezTo>
                <a:cubicBezTo>
                  <a:pt x="53" y="89"/>
                  <a:pt x="53" y="89"/>
                  <a:pt x="53" y="89"/>
                </a:cubicBezTo>
                <a:cubicBezTo>
                  <a:pt x="64" y="89"/>
                  <a:pt x="64" y="89"/>
                  <a:pt x="64" y="89"/>
                </a:cubicBezTo>
                <a:cubicBezTo>
                  <a:pt x="64" y="105"/>
                  <a:pt x="64" y="105"/>
                  <a:pt x="64" y="105"/>
                </a:cubicBezTo>
                <a:cubicBezTo>
                  <a:pt x="64" y="109"/>
                  <a:pt x="62" y="111"/>
                  <a:pt x="59" y="111"/>
                </a:cubicBezTo>
                <a:close/>
                <a:moveTo>
                  <a:pt x="20" y="57"/>
                </a:moveTo>
                <a:cubicBezTo>
                  <a:pt x="25" y="55"/>
                  <a:pt x="25" y="55"/>
                  <a:pt x="25" y="55"/>
                </a:cubicBezTo>
                <a:cubicBezTo>
                  <a:pt x="33" y="59"/>
                  <a:pt x="33" y="59"/>
                  <a:pt x="33" y="59"/>
                </a:cubicBezTo>
                <a:cubicBezTo>
                  <a:pt x="32" y="60"/>
                  <a:pt x="32" y="61"/>
                  <a:pt x="32" y="63"/>
                </a:cubicBezTo>
                <a:cubicBezTo>
                  <a:pt x="32" y="71"/>
                  <a:pt x="36" y="78"/>
                  <a:pt x="41" y="82"/>
                </a:cubicBezTo>
                <a:cubicBezTo>
                  <a:pt x="20" y="82"/>
                  <a:pt x="20" y="82"/>
                  <a:pt x="20" y="82"/>
                </a:cubicBezTo>
                <a:lnTo>
                  <a:pt x="20" y="57"/>
                </a:lnTo>
                <a:close/>
                <a:moveTo>
                  <a:pt x="98" y="60"/>
                </a:moveTo>
                <a:cubicBezTo>
                  <a:pt x="98" y="82"/>
                  <a:pt x="98" y="82"/>
                  <a:pt x="98" y="82"/>
                </a:cubicBezTo>
                <a:cubicBezTo>
                  <a:pt x="76" y="82"/>
                  <a:pt x="76" y="82"/>
                  <a:pt x="76" y="82"/>
                </a:cubicBezTo>
                <a:cubicBezTo>
                  <a:pt x="82" y="78"/>
                  <a:pt x="85" y="71"/>
                  <a:pt x="85" y="63"/>
                </a:cubicBezTo>
                <a:lnTo>
                  <a:pt x="98" y="60"/>
                </a:lnTo>
                <a:close/>
                <a:moveTo>
                  <a:pt x="44" y="63"/>
                </a:moveTo>
                <a:cubicBezTo>
                  <a:pt x="45" y="64"/>
                  <a:pt x="46" y="64"/>
                  <a:pt x="47" y="63"/>
                </a:cubicBezTo>
                <a:cubicBezTo>
                  <a:pt x="59" y="59"/>
                  <a:pt x="59" y="59"/>
                  <a:pt x="59" y="59"/>
                </a:cubicBezTo>
                <a:cubicBezTo>
                  <a:pt x="78" y="65"/>
                  <a:pt x="78" y="65"/>
                  <a:pt x="78" y="65"/>
                </a:cubicBezTo>
                <a:cubicBezTo>
                  <a:pt x="77" y="75"/>
                  <a:pt x="69" y="82"/>
                  <a:pt x="59" y="82"/>
                </a:cubicBezTo>
                <a:cubicBezTo>
                  <a:pt x="48" y="82"/>
                  <a:pt x="39" y="74"/>
                  <a:pt x="39" y="63"/>
                </a:cubicBezTo>
                <a:cubicBezTo>
                  <a:pt x="39" y="62"/>
                  <a:pt x="39" y="62"/>
                  <a:pt x="39" y="61"/>
                </a:cubicBezTo>
                <a:lnTo>
                  <a:pt x="44" y="63"/>
                </a:lnTo>
                <a:close/>
                <a:moveTo>
                  <a:pt x="41" y="55"/>
                </a:moveTo>
                <a:cubicBezTo>
                  <a:pt x="44" y="48"/>
                  <a:pt x="51" y="44"/>
                  <a:pt x="59" y="44"/>
                </a:cubicBezTo>
                <a:cubicBezTo>
                  <a:pt x="67" y="44"/>
                  <a:pt x="75" y="49"/>
                  <a:pt x="77" y="58"/>
                </a:cubicBezTo>
                <a:cubicBezTo>
                  <a:pt x="60" y="52"/>
                  <a:pt x="60" y="52"/>
                  <a:pt x="60" y="52"/>
                </a:cubicBezTo>
                <a:cubicBezTo>
                  <a:pt x="59" y="52"/>
                  <a:pt x="58" y="52"/>
                  <a:pt x="58" y="53"/>
                </a:cubicBezTo>
                <a:cubicBezTo>
                  <a:pt x="46" y="57"/>
                  <a:pt x="46" y="57"/>
                  <a:pt x="46" y="57"/>
                </a:cubicBezTo>
                <a:lnTo>
                  <a:pt x="41" y="55"/>
                </a:lnTo>
                <a:close/>
                <a:moveTo>
                  <a:pt x="111" y="96"/>
                </a:moveTo>
                <a:cubicBezTo>
                  <a:pt x="71" y="96"/>
                  <a:pt x="71" y="96"/>
                  <a:pt x="71" y="96"/>
                </a:cubicBezTo>
                <a:cubicBezTo>
                  <a:pt x="71" y="89"/>
                  <a:pt x="71" y="89"/>
                  <a:pt x="71" y="89"/>
                </a:cubicBezTo>
                <a:cubicBezTo>
                  <a:pt x="101" y="89"/>
                  <a:pt x="101" y="89"/>
                  <a:pt x="101" y="89"/>
                </a:cubicBezTo>
                <a:cubicBezTo>
                  <a:pt x="103" y="89"/>
                  <a:pt x="105" y="88"/>
                  <a:pt x="105" y="86"/>
                </a:cubicBezTo>
                <a:cubicBezTo>
                  <a:pt x="105" y="55"/>
                  <a:pt x="105" y="55"/>
                  <a:pt x="105" y="55"/>
                </a:cubicBezTo>
                <a:cubicBezTo>
                  <a:pt x="105" y="54"/>
                  <a:pt x="104" y="53"/>
                  <a:pt x="103" y="52"/>
                </a:cubicBezTo>
                <a:cubicBezTo>
                  <a:pt x="103" y="52"/>
                  <a:pt x="101" y="52"/>
                  <a:pt x="100" y="52"/>
                </a:cubicBezTo>
                <a:cubicBezTo>
                  <a:pt x="84" y="56"/>
                  <a:pt x="84" y="56"/>
                  <a:pt x="84" y="56"/>
                </a:cubicBezTo>
                <a:cubicBezTo>
                  <a:pt x="81" y="45"/>
                  <a:pt x="71" y="37"/>
                  <a:pt x="59" y="37"/>
                </a:cubicBezTo>
                <a:cubicBezTo>
                  <a:pt x="48" y="37"/>
                  <a:pt x="39" y="43"/>
                  <a:pt x="35" y="52"/>
                </a:cubicBezTo>
                <a:cubicBezTo>
                  <a:pt x="26" y="48"/>
                  <a:pt x="26" y="48"/>
                  <a:pt x="26" y="48"/>
                </a:cubicBezTo>
                <a:cubicBezTo>
                  <a:pt x="26" y="48"/>
                  <a:pt x="25" y="48"/>
                  <a:pt x="24" y="48"/>
                </a:cubicBezTo>
                <a:cubicBezTo>
                  <a:pt x="20" y="50"/>
                  <a:pt x="20" y="50"/>
                  <a:pt x="20" y="50"/>
                </a:cubicBezTo>
                <a:cubicBezTo>
                  <a:pt x="20" y="31"/>
                  <a:pt x="20" y="31"/>
                  <a:pt x="20" y="31"/>
                </a:cubicBezTo>
                <a:cubicBezTo>
                  <a:pt x="20" y="29"/>
                  <a:pt x="19" y="27"/>
                  <a:pt x="17" y="27"/>
                </a:cubicBezTo>
                <a:cubicBezTo>
                  <a:pt x="15" y="27"/>
                  <a:pt x="13" y="29"/>
                  <a:pt x="13" y="31"/>
                </a:cubicBezTo>
                <a:cubicBezTo>
                  <a:pt x="13" y="86"/>
                  <a:pt x="13" y="86"/>
                  <a:pt x="13" y="86"/>
                </a:cubicBezTo>
                <a:cubicBezTo>
                  <a:pt x="13" y="88"/>
                  <a:pt x="15" y="89"/>
                  <a:pt x="17" y="89"/>
                </a:cubicBezTo>
                <a:cubicBezTo>
                  <a:pt x="46" y="89"/>
                  <a:pt x="46" y="89"/>
                  <a:pt x="46" y="89"/>
                </a:cubicBezTo>
                <a:cubicBezTo>
                  <a:pt x="46" y="96"/>
                  <a:pt x="46" y="96"/>
                  <a:pt x="46" y="96"/>
                </a:cubicBezTo>
                <a:cubicBezTo>
                  <a:pt x="7" y="96"/>
                  <a:pt x="7" y="96"/>
                  <a:pt x="7" y="96"/>
                </a:cubicBezTo>
                <a:cubicBezTo>
                  <a:pt x="6" y="96"/>
                  <a:pt x="6" y="96"/>
                  <a:pt x="6" y="96"/>
                </a:cubicBezTo>
                <a:cubicBezTo>
                  <a:pt x="6" y="7"/>
                  <a:pt x="6" y="7"/>
                  <a:pt x="6" y="7"/>
                </a:cubicBezTo>
                <a:cubicBezTo>
                  <a:pt x="6" y="7"/>
                  <a:pt x="6" y="7"/>
                  <a:pt x="7" y="7"/>
                </a:cubicBezTo>
                <a:cubicBezTo>
                  <a:pt x="42" y="7"/>
                  <a:pt x="42" y="7"/>
                  <a:pt x="42" y="7"/>
                </a:cubicBezTo>
                <a:cubicBezTo>
                  <a:pt x="51" y="19"/>
                  <a:pt x="51" y="19"/>
                  <a:pt x="51" y="19"/>
                </a:cubicBezTo>
                <a:cubicBezTo>
                  <a:pt x="52" y="20"/>
                  <a:pt x="53" y="20"/>
                  <a:pt x="54" y="20"/>
                </a:cubicBezTo>
                <a:cubicBezTo>
                  <a:pt x="110" y="20"/>
                  <a:pt x="110" y="20"/>
                  <a:pt x="110" y="20"/>
                </a:cubicBezTo>
                <a:cubicBezTo>
                  <a:pt x="110" y="20"/>
                  <a:pt x="111" y="20"/>
                  <a:pt x="111" y="20"/>
                </a:cubicBezTo>
                <a:cubicBezTo>
                  <a:pt x="111" y="96"/>
                  <a:pt x="111" y="96"/>
                  <a:pt x="111" y="96"/>
                </a:cubicBezTo>
                <a:cubicBezTo>
                  <a:pt x="111" y="96"/>
                  <a:pt x="111" y="96"/>
                  <a:pt x="111" y="96"/>
                </a:cubicBezTo>
                <a:close/>
                <a:moveTo>
                  <a:pt x="111" y="96"/>
                </a:moveTo>
                <a:cubicBezTo>
                  <a:pt x="111" y="96"/>
                  <a:pt x="111" y="96"/>
                  <a:pt x="111" y="9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91" name="Google Shape;1991;p81"/>
          <p:cNvGrpSpPr/>
          <p:nvPr/>
        </p:nvGrpSpPr>
        <p:grpSpPr>
          <a:xfrm>
            <a:off x="2552552" y="2955489"/>
            <a:ext cx="253448" cy="326695"/>
            <a:chOff x="2552552" y="2955489"/>
            <a:chExt cx="253448" cy="326695"/>
          </a:xfrm>
        </p:grpSpPr>
        <p:sp>
          <p:nvSpPr>
            <p:cNvPr id="1992" name="Google Shape;1992;p81"/>
            <p:cNvSpPr/>
            <p:nvPr/>
          </p:nvSpPr>
          <p:spPr>
            <a:xfrm>
              <a:off x="2645561" y="3091515"/>
              <a:ext cx="66269" cy="66269"/>
            </a:xfrm>
            <a:custGeom>
              <a:avLst/>
              <a:gdLst/>
              <a:ahLst/>
              <a:cxnLst/>
              <a:rect l="l" t="t" r="r" b="b"/>
              <a:pathLst>
                <a:path w="24" h="24" extrusionOk="0">
                  <a:moveTo>
                    <a:pt x="12" y="24"/>
                  </a:moveTo>
                  <a:cubicBezTo>
                    <a:pt x="19" y="24"/>
                    <a:pt x="24" y="19"/>
                    <a:pt x="24" y="12"/>
                  </a:cubicBezTo>
                  <a:cubicBezTo>
                    <a:pt x="24" y="5"/>
                    <a:pt x="19" y="0"/>
                    <a:pt x="12" y="0"/>
                  </a:cubicBezTo>
                  <a:cubicBezTo>
                    <a:pt x="6" y="0"/>
                    <a:pt x="0" y="5"/>
                    <a:pt x="0" y="12"/>
                  </a:cubicBezTo>
                  <a:cubicBezTo>
                    <a:pt x="0" y="19"/>
                    <a:pt x="6" y="24"/>
                    <a:pt x="12" y="24"/>
                  </a:cubicBezTo>
                  <a:close/>
                  <a:moveTo>
                    <a:pt x="12" y="7"/>
                  </a:moveTo>
                  <a:cubicBezTo>
                    <a:pt x="15" y="7"/>
                    <a:pt x="17" y="9"/>
                    <a:pt x="17" y="12"/>
                  </a:cubicBezTo>
                  <a:cubicBezTo>
                    <a:pt x="17" y="15"/>
                    <a:pt x="15" y="17"/>
                    <a:pt x="12" y="17"/>
                  </a:cubicBezTo>
                  <a:cubicBezTo>
                    <a:pt x="9" y="17"/>
                    <a:pt x="7" y="15"/>
                    <a:pt x="7" y="12"/>
                  </a:cubicBezTo>
                  <a:cubicBezTo>
                    <a:pt x="7" y="9"/>
                    <a:pt x="9" y="7"/>
                    <a:pt x="12" y="7"/>
                  </a:cubicBezTo>
                  <a:close/>
                  <a:moveTo>
                    <a:pt x="12" y="7"/>
                  </a:moveTo>
                  <a:cubicBezTo>
                    <a:pt x="12" y="7"/>
                    <a:pt x="12" y="7"/>
                    <a:pt x="12"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81"/>
            <p:cNvSpPr/>
            <p:nvPr/>
          </p:nvSpPr>
          <p:spPr>
            <a:xfrm>
              <a:off x="2552552" y="2955489"/>
              <a:ext cx="253448" cy="326695"/>
            </a:xfrm>
            <a:custGeom>
              <a:avLst/>
              <a:gdLst/>
              <a:ahLst/>
              <a:cxnLst/>
              <a:rect l="l" t="t" r="r" b="b"/>
              <a:pathLst>
                <a:path w="92" h="118" extrusionOk="0">
                  <a:moveTo>
                    <a:pt x="66" y="84"/>
                  </a:moveTo>
                  <a:cubicBezTo>
                    <a:pt x="76" y="80"/>
                    <a:pt x="85" y="73"/>
                    <a:pt x="91" y="63"/>
                  </a:cubicBezTo>
                  <a:cubicBezTo>
                    <a:pt x="92" y="62"/>
                    <a:pt x="92" y="60"/>
                    <a:pt x="91" y="59"/>
                  </a:cubicBezTo>
                  <a:cubicBezTo>
                    <a:pt x="89" y="56"/>
                    <a:pt x="87" y="53"/>
                    <a:pt x="84" y="50"/>
                  </a:cubicBezTo>
                  <a:cubicBezTo>
                    <a:pt x="84" y="50"/>
                    <a:pt x="84" y="3"/>
                    <a:pt x="84" y="3"/>
                  </a:cubicBezTo>
                  <a:cubicBezTo>
                    <a:pt x="84" y="1"/>
                    <a:pt x="83" y="0"/>
                    <a:pt x="81" y="0"/>
                  </a:cubicBezTo>
                  <a:cubicBezTo>
                    <a:pt x="67" y="0"/>
                    <a:pt x="67" y="0"/>
                    <a:pt x="67" y="0"/>
                  </a:cubicBezTo>
                  <a:cubicBezTo>
                    <a:pt x="65" y="0"/>
                    <a:pt x="64" y="1"/>
                    <a:pt x="64" y="3"/>
                  </a:cubicBezTo>
                  <a:cubicBezTo>
                    <a:pt x="64" y="16"/>
                    <a:pt x="64" y="16"/>
                    <a:pt x="64" y="16"/>
                  </a:cubicBezTo>
                  <a:cubicBezTo>
                    <a:pt x="57" y="16"/>
                    <a:pt x="57" y="16"/>
                    <a:pt x="57" y="16"/>
                  </a:cubicBezTo>
                  <a:cubicBezTo>
                    <a:pt x="57" y="10"/>
                    <a:pt x="57" y="10"/>
                    <a:pt x="57" y="10"/>
                  </a:cubicBezTo>
                  <a:cubicBezTo>
                    <a:pt x="57" y="8"/>
                    <a:pt x="55" y="7"/>
                    <a:pt x="53" y="7"/>
                  </a:cubicBezTo>
                  <a:cubicBezTo>
                    <a:pt x="39" y="7"/>
                    <a:pt x="39" y="7"/>
                    <a:pt x="39" y="7"/>
                  </a:cubicBezTo>
                  <a:cubicBezTo>
                    <a:pt x="37" y="7"/>
                    <a:pt x="36" y="8"/>
                    <a:pt x="36" y="10"/>
                  </a:cubicBezTo>
                  <a:cubicBezTo>
                    <a:pt x="36" y="20"/>
                    <a:pt x="36" y="20"/>
                    <a:pt x="36" y="20"/>
                  </a:cubicBezTo>
                  <a:cubicBezTo>
                    <a:pt x="29" y="20"/>
                    <a:pt x="29" y="20"/>
                    <a:pt x="29" y="20"/>
                  </a:cubicBezTo>
                  <a:cubicBezTo>
                    <a:pt x="29" y="6"/>
                    <a:pt x="29" y="6"/>
                    <a:pt x="29" y="6"/>
                  </a:cubicBezTo>
                  <a:cubicBezTo>
                    <a:pt x="29" y="4"/>
                    <a:pt x="27" y="2"/>
                    <a:pt x="26" y="2"/>
                  </a:cubicBezTo>
                  <a:cubicBezTo>
                    <a:pt x="12" y="2"/>
                    <a:pt x="12" y="2"/>
                    <a:pt x="12" y="2"/>
                  </a:cubicBezTo>
                  <a:cubicBezTo>
                    <a:pt x="10" y="2"/>
                    <a:pt x="8" y="4"/>
                    <a:pt x="8" y="6"/>
                  </a:cubicBezTo>
                  <a:cubicBezTo>
                    <a:pt x="8" y="50"/>
                    <a:pt x="8" y="50"/>
                    <a:pt x="8" y="50"/>
                  </a:cubicBezTo>
                  <a:cubicBezTo>
                    <a:pt x="6" y="53"/>
                    <a:pt x="3" y="56"/>
                    <a:pt x="1" y="59"/>
                  </a:cubicBezTo>
                  <a:cubicBezTo>
                    <a:pt x="0" y="60"/>
                    <a:pt x="0" y="62"/>
                    <a:pt x="1" y="63"/>
                  </a:cubicBezTo>
                  <a:cubicBezTo>
                    <a:pt x="8" y="73"/>
                    <a:pt x="17" y="80"/>
                    <a:pt x="26" y="84"/>
                  </a:cubicBezTo>
                  <a:cubicBezTo>
                    <a:pt x="26" y="88"/>
                    <a:pt x="26" y="88"/>
                    <a:pt x="26" y="88"/>
                  </a:cubicBezTo>
                  <a:cubicBezTo>
                    <a:pt x="20" y="94"/>
                    <a:pt x="20" y="94"/>
                    <a:pt x="20" y="94"/>
                  </a:cubicBezTo>
                  <a:cubicBezTo>
                    <a:pt x="19" y="94"/>
                    <a:pt x="17" y="93"/>
                    <a:pt x="16" y="93"/>
                  </a:cubicBezTo>
                  <a:cubicBezTo>
                    <a:pt x="13" y="93"/>
                    <a:pt x="10" y="94"/>
                    <a:pt x="8" y="96"/>
                  </a:cubicBezTo>
                  <a:cubicBezTo>
                    <a:pt x="4" y="100"/>
                    <a:pt x="4" y="107"/>
                    <a:pt x="8" y="111"/>
                  </a:cubicBezTo>
                  <a:cubicBezTo>
                    <a:pt x="10" y="113"/>
                    <a:pt x="13" y="114"/>
                    <a:pt x="16" y="114"/>
                  </a:cubicBezTo>
                  <a:cubicBezTo>
                    <a:pt x="18" y="114"/>
                    <a:pt x="21" y="113"/>
                    <a:pt x="23" y="111"/>
                  </a:cubicBezTo>
                  <a:cubicBezTo>
                    <a:pt x="26" y="108"/>
                    <a:pt x="27" y="103"/>
                    <a:pt x="25" y="99"/>
                  </a:cubicBezTo>
                  <a:cubicBezTo>
                    <a:pt x="32" y="92"/>
                    <a:pt x="32" y="92"/>
                    <a:pt x="32" y="92"/>
                  </a:cubicBezTo>
                  <a:cubicBezTo>
                    <a:pt x="33" y="91"/>
                    <a:pt x="33" y="90"/>
                    <a:pt x="33" y="90"/>
                  </a:cubicBezTo>
                  <a:cubicBezTo>
                    <a:pt x="33" y="86"/>
                    <a:pt x="33" y="86"/>
                    <a:pt x="33" y="86"/>
                  </a:cubicBezTo>
                  <a:cubicBezTo>
                    <a:pt x="36" y="87"/>
                    <a:pt x="40" y="88"/>
                    <a:pt x="43" y="88"/>
                  </a:cubicBezTo>
                  <a:cubicBezTo>
                    <a:pt x="43" y="98"/>
                    <a:pt x="43" y="98"/>
                    <a:pt x="43" y="98"/>
                  </a:cubicBezTo>
                  <a:cubicBezTo>
                    <a:pt x="39" y="99"/>
                    <a:pt x="36" y="103"/>
                    <a:pt x="36" y="108"/>
                  </a:cubicBezTo>
                  <a:cubicBezTo>
                    <a:pt x="36" y="113"/>
                    <a:pt x="41" y="118"/>
                    <a:pt x="46" y="118"/>
                  </a:cubicBezTo>
                  <a:cubicBezTo>
                    <a:pt x="52" y="118"/>
                    <a:pt x="57" y="113"/>
                    <a:pt x="57" y="108"/>
                  </a:cubicBezTo>
                  <a:cubicBezTo>
                    <a:pt x="57" y="103"/>
                    <a:pt x="54" y="99"/>
                    <a:pt x="50" y="98"/>
                  </a:cubicBezTo>
                  <a:cubicBezTo>
                    <a:pt x="50" y="88"/>
                    <a:pt x="50" y="88"/>
                    <a:pt x="50" y="88"/>
                  </a:cubicBezTo>
                  <a:cubicBezTo>
                    <a:pt x="53" y="88"/>
                    <a:pt x="56" y="87"/>
                    <a:pt x="59" y="86"/>
                  </a:cubicBezTo>
                  <a:cubicBezTo>
                    <a:pt x="59" y="90"/>
                    <a:pt x="59" y="90"/>
                    <a:pt x="59" y="90"/>
                  </a:cubicBezTo>
                  <a:cubicBezTo>
                    <a:pt x="59" y="90"/>
                    <a:pt x="60" y="91"/>
                    <a:pt x="60" y="92"/>
                  </a:cubicBezTo>
                  <a:cubicBezTo>
                    <a:pt x="68" y="99"/>
                    <a:pt x="68" y="99"/>
                    <a:pt x="68" y="99"/>
                  </a:cubicBezTo>
                  <a:cubicBezTo>
                    <a:pt x="66" y="103"/>
                    <a:pt x="66" y="108"/>
                    <a:pt x="70" y="111"/>
                  </a:cubicBezTo>
                  <a:cubicBezTo>
                    <a:pt x="72" y="113"/>
                    <a:pt x="74" y="114"/>
                    <a:pt x="77" y="114"/>
                  </a:cubicBezTo>
                  <a:cubicBezTo>
                    <a:pt x="80" y="114"/>
                    <a:pt x="82" y="113"/>
                    <a:pt x="84" y="111"/>
                  </a:cubicBezTo>
                  <a:cubicBezTo>
                    <a:pt x="88" y="107"/>
                    <a:pt x="88" y="100"/>
                    <a:pt x="84" y="96"/>
                  </a:cubicBezTo>
                  <a:cubicBezTo>
                    <a:pt x="81" y="93"/>
                    <a:pt x="76" y="92"/>
                    <a:pt x="72" y="94"/>
                  </a:cubicBezTo>
                  <a:cubicBezTo>
                    <a:pt x="66" y="88"/>
                    <a:pt x="66" y="88"/>
                    <a:pt x="66" y="88"/>
                  </a:cubicBezTo>
                  <a:lnTo>
                    <a:pt x="66" y="84"/>
                  </a:lnTo>
                  <a:close/>
                  <a:moveTo>
                    <a:pt x="18" y="106"/>
                  </a:moveTo>
                  <a:cubicBezTo>
                    <a:pt x="17" y="107"/>
                    <a:pt x="15" y="107"/>
                    <a:pt x="13" y="106"/>
                  </a:cubicBezTo>
                  <a:cubicBezTo>
                    <a:pt x="12" y="105"/>
                    <a:pt x="12" y="103"/>
                    <a:pt x="13" y="101"/>
                  </a:cubicBezTo>
                  <a:cubicBezTo>
                    <a:pt x="14" y="101"/>
                    <a:pt x="15" y="100"/>
                    <a:pt x="16" y="100"/>
                  </a:cubicBezTo>
                  <a:cubicBezTo>
                    <a:pt x="17" y="100"/>
                    <a:pt x="17" y="101"/>
                    <a:pt x="18" y="101"/>
                  </a:cubicBezTo>
                  <a:cubicBezTo>
                    <a:pt x="19" y="103"/>
                    <a:pt x="19" y="105"/>
                    <a:pt x="18" y="106"/>
                  </a:cubicBezTo>
                  <a:close/>
                  <a:moveTo>
                    <a:pt x="46" y="41"/>
                  </a:moveTo>
                  <a:cubicBezTo>
                    <a:pt x="57" y="41"/>
                    <a:pt x="67" y="50"/>
                    <a:pt x="67" y="61"/>
                  </a:cubicBezTo>
                  <a:cubicBezTo>
                    <a:pt x="67" y="72"/>
                    <a:pt x="57" y="81"/>
                    <a:pt x="46" y="81"/>
                  </a:cubicBezTo>
                  <a:cubicBezTo>
                    <a:pt x="35" y="81"/>
                    <a:pt x="26" y="72"/>
                    <a:pt x="26" y="61"/>
                  </a:cubicBezTo>
                  <a:cubicBezTo>
                    <a:pt x="26" y="50"/>
                    <a:pt x="35" y="41"/>
                    <a:pt x="46" y="41"/>
                  </a:cubicBezTo>
                  <a:close/>
                  <a:moveTo>
                    <a:pt x="70" y="74"/>
                  </a:moveTo>
                  <a:cubicBezTo>
                    <a:pt x="72" y="70"/>
                    <a:pt x="74" y="66"/>
                    <a:pt x="74" y="61"/>
                  </a:cubicBezTo>
                  <a:cubicBezTo>
                    <a:pt x="74" y="56"/>
                    <a:pt x="72" y="52"/>
                    <a:pt x="70" y="48"/>
                  </a:cubicBezTo>
                  <a:cubicBezTo>
                    <a:pt x="75" y="51"/>
                    <a:pt x="80" y="55"/>
                    <a:pt x="84" y="61"/>
                  </a:cubicBezTo>
                  <a:cubicBezTo>
                    <a:pt x="80" y="66"/>
                    <a:pt x="75" y="71"/>
                    <a:pt x="70" y="74"/>
                  </a:cubicBezTo>
                  <a:close/>
                  <a:moveTo>
                    <a:pt x="71" y="7"/>
                  </a:moveTo>
                  <a:cubicBezTo>
                    <a:pt x="77" y="7"/>
                    <a:pt x="77" y="7"/>
                    <a:pt x="77" y="7"/>
                  </a:cubicBezTo>
                  <a:cubicBezTo>
                    <a:pt x="77" y="44"/>
                    <a:pt x="77" y="44"/>
                    <a:pt x="77" y="44"/>
                  </a:cubicBezTo>
                  <a:cubicBezTo>
                    <a:pt x="75" y="43"/>
                    <a:pt x="73" y="41"/>
                    <a:pt x="71" y="40"/>
                  </a:cubicBezTo>
                  <a:lnTo>
                    <a:pt x="71" y="7"/>
                  </a:lnTo>
                  <a:close/>
                  <a:moveTo>
                    <a:pt x="64" y="23"/>
                  </a:moveTo>
                  <a:cubicBezTo>
                    <a:pt x="64" y="37"/>
                    <a:pt x="64" y="37"/>
                    <a:pt x="64" y="37"/>
                  </a:cubicBezTo>
                  <a:cubicBezTo>
                    <a:pt x="61" y="36"/>
                    <a:pt x="59" y="35"/>
                    <a:pt x="57" y="35"/>
                  </a:cubicBezTo>
                  <a:cubicBezTo>
                    <a:pt x="57" y="23"/>
                    <a:pt x="57" y="23"/>
                    <a:pt x="57" y="23"/>
                  </a:cubicBezTo>
                  <a:lnTo>
                    <a:pt x="64" y="23"/>
                  </a:lnTo>
                  <a:close/>
                  <a:moveTo>
                    <a:pt x="43" y="14"/>
                  </a:moveTo>
                  <a:cubicBezTo>
                    <a:pt x="50" y="14"/>
                    <a:pt x="50" y="14"/>
                    <a:pt x="50" y="14"/>
                  </a:cubicBezTo>
                  <a:cubicBezTo>
                    <a:pt x="50" y="34"/>
                    <a:pt x="50" y="34"/>
                    <a:pt x="50" y="34"/>
                  </a:cubicBezTo>
                  <a:cubicBezTo>
                    <a:pt x="49" y="34"/>
                    <a:pt x="47" y="34"/>
                    <a:pt x="46" y="34"/>
                  </a:cubicBezTo>
                  <a:cubicBezTo>
                    <a:pt x="45" y="34"/>
                    <a:pt x="44" y="34"/>
                    <a:pt x="43" y="34"/>
                  </a:cubicBezTo>
                  <a:lnTo>
                    <a:pt x="43" y="14"/>
                  </a:lnTo>
                  <a:close/>
                  <a:moveTo>
                    <a:pt x="36" y="27"/>
                  </a:moveTo>
                  <a:cubicBezTo>
                    <a:pt x="36" y="35"/>
                    <a:pt x="36" y="35"/>
                    <a:pt x="36" y="35"/>
                  </a:cubicBezTo>
                  <a:cubicBezTo>
                    <a:pt x="34" y="35"/>
                    <a:pt x="31" y="36"/>
                    <a:pt x="29" y="37"/>
                  </a:cubicBezTo>
                  <a:cubicBezTo>
                    <a:pt x="29" y="27"/>
                    <a:pt x="29" y="27"/>
                    <a:pt x="29" y="27"/>
                  </a:cubicBezTo>
                  <a:lnTo>
                    <a:pt x="36" y="27"/>
                  </a:lnTo>
                  <a:close/>
                  <a:moveTo>
                    <a:pt x="22" y="9"/>
                  </a:moveTo>
                  <a:cubicBezTo>
                    <a:pt x="22" y="40"/>
                    <a:pt x="22" y="40"/>
                    <a:pt x="22" y="40"/>
                  </a:cubicBezTo>
                  <a:cubicBezTo>
                    <a:pt x="20" y="41"/>
                    <a:pt x="17" y="43"/>
                    <a:pt x="15" y="44"/>
                  </a:cubicBezTo>
                  <a:cubicBezTo>
                    <a:pt x="15" y="9"/>
                    <a:pt x="15" y="9"/>
                    <a:pt x="15" y="9"/>
                  </a:cubicBezTo>
                  <a:lnTo>
                    <a:pt x="22" y="9"/>
                  </a:lnTo>
                  <a:close/>
                  <a:moveTo>
                    <a:pt x="8" y="61"/>
                  </a:moveTo>
                  <a:cubicBezTo>
                    <a:pt x="12" y="55"/>
                    <a:pt x="17" y="51"/>
                    <a:pt x="22" y="48"/>
                  </a:cubicBezTo>
                  <a:cubicBezTo>
                    <a:pt x="20" y="52"/>
                    <a:pt x="19" y="56"/>
                    <a:pt x="19" y="61"/>
                  </a:cubicBezTo>
                  <a:cubicBezTo>
                    <a:pt x="19" y="66"/>
                    <a:pt x="20" y="70"/>
                    <a:pt x="22" y="74"/>
                  </a:cubicBezTo>
                  <a:cubicBezTo>
                    <a:pt x="17" y="71"/>
                    <a:pt x="12" y="66"/>
                    <a:pt x="8" y="61"/>
                  </a:cubicBezTo>
                  <a:close/>
                  <a:moveTo>
                    <a:pt x="46" y="111"/>
                  </a:moveTo>
                  <a:cubicBezTo>
                    <a:pt x="44" y="111"/>
                    <a:pt x="43" y="109"/>
                    <a:pt x="43" y="108"/>
                  </a:cubicBezTo>
                  <a:cubicBezTo>
                    <a:pt x="43" y="106"/>
                    <a:pt x="44" y="104"/>
                    <a:pt x="46" y="104"/>
                  </a:cubicBezTo>
                  <a:cubicBezTo>
                    <a:pt x="48" y="104"/>
                    <a:pt x="50" y="106"/>
                    <a:pt x="50" y="108"/>
                  </a:cubicBezTo>
                  <a:cubicBezTo>
                    <a:pt x="50" y="109"/>
                    <a:pt x="48" y="111"/>
                    <a:pt x="46" y="111"/>
                  </a:cubicBezTo>
                  <a:close/>
                  <a:moveTo>
                    <a:pt x="79" y="101"/>
                  </a:moveTo>
                  <a:cubicBezTo>
                    <a:pt x="81" y="103"/>
                    <a:pt x="81" y="105"/>
                    <a:pt x="79" y="106"/>
                  </a:cubicBezTo>
                  <a:cubicBezTo>
                    <a:pt x="78" y="107"/>
                    <a:pt x="76" y="107"/>
                    <a:pt x="74" y="106"/>
                  </a:cubicBezTo>
                  <a:cubicBezTo>
                    <a:pt x="73" y="105"/>
                    <a:pt x="73" y="103"/>
                    <a:pt x="74" y="101"/>
                  </a:cubicBezTo>
                  <a:cubicBezTo>
                    <a:pt x="75" y="101"/>
                    <a:pt x="76" y="100"/>
                    <a:pt x="77" y="100"/>
                  </a:cubicBezTo>
                  <a:cubicBezTo>
                    <a:pt x="78" y="100"/>
                    <a:pt x="79" y="101"/>
                    <a:pt x="79" y="101"/>
                  </a:cubicBezTo>
                  <a:close/>
                  <a:moveTo>
                    <a:pt x="79" y="101"/>
                  </a:moveTo>
                  <a:cubicBezTo>
                    <a:pt x="79" y="101"/>
                    <a:pt x="79" y="101"/>
                    <a:pt x="79" y="10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94" name="Google Shape;1994;p81"/>
          <p:cNvSpPr/>
          <p:nvPr/>
        </p:nvSpPr>
        <p:spPr>
          <a:xfrm>
            <a:off x="3241978" y="3011294"/>
            <a:ext cx="349945" cy="215084"/>
          </a:xfrm>
          <a:custGeom>
            <a:avLst/>
            <a:gdLst/>
            <a:ahLst/>
            <a:cxnLst/>
            <a:rect l="l" t="t" r="r" b="b"/>
            <a:pathLst>
              <a:path w="127" h="78" extrusionOk="0">
                <a:moveTo>
                  <a:pt x="112" y="24"/>
                </a:moveTo>
                <a:cubicBezTo>
                  <a:pt x="108" y="24"/>
                  <a:pt x="104" y="26"/>
                  <a:pt x="101" y="29"/>
                </a:cubicBezTo>
                <a:cubicBezTo>
                  <a:pt x="80" y="18"/>
                  <a:pt x="80" y="18"/>
                  <a:pt x="80" y="18"/>
                </a:cubicBezTo>
                <a:cubicBezTo>
                  <a:pt x="81" y="17"/>
                  <a:pt x="81" y="16"/>
                  <a:pt x="81" y="15"/>
                </a:cubicBezTo>
                <a:cubicBezTo>
                  <a:pt x="81" y="6"/>
                  <a:pt x="74" y="0"/>
                  <a:pt x="66" y="0"/>
                </a:cubicBezTo>
                <a:cubicBezTo>
                  <a:pt x="59" y="0"/>
                  <a:pt x="53" y="4"/>
                  <a:pt x="52" y="11"/>
                </a:cubicBezTo>
                <a:cubicBezTo>
                  <a:pt x="29" y="11"/>
                  <a:pt x="29" y="11"/>
                  <a:pt x="29" y="11"/>
                </a:cubicBezTo>
                <a:cubicBezTo>
                  <a:pt x="28" y="4"/>
                  <a:pt x="22" y="0"/>
                  <a:pt x="15" y="0"/>
                </a:cubicBezTo>
                <a:cubicBezTo>
                  <a:pt x="7" y="0"/>
                  <a:pt x="0" y="6"/>
                  <a:pt x="0" y="15"/>
                </a:cubicBezTo>
                <a:cubicBezTo>
                  <a:pt x="0" y="23"/>
                  <a:pt x="7" y="29"/>
                  <a:pt x="15" y="29"/>
                </a:cubicBezTo>
                <a:cubicBezTo>
                  <a:pt x="18" y="29"/>
                  <a:pt x="21" y="29"/>
                  <a:pt x="23" y="27"/>
                </a:cubicBezTo>
                <a:cubicBezTo>
                  <a:pt x="35" y="39"/>
                  <a:pt x="35" y="39"/>
                  <a:pt x="35" y="39"/>
                </a:cubicBezTo>
                <a:cubicBezTo>
                  <a:pt x="23" y="51"/>
                  <a:pt x="23" y="51"/>
                  <a:pt x="23" y="51"/>
                </a:cubicBezTo>
                <a:cubicBezTo>
                  <a:pt x="21" y="49"/>
                  <a:pt x="18" y="48"/>
                  <a:pt x="15" y="48"/>
                </a:cubicBezTo>
                <a:cubicBezTo>
                  <a:pt x="7" y="48"/>
                  <a:pt x="0" y="55"/>
                  <a:pt x="0" y="63"/>
                </a:cubicBezTo>
                <a:cubicBezTo>
                  <a:pt x="0" y="71"/>
                  <a:pt x="7" y="78"/>
                  <a:pt x="15" y="78"/>
                </a:cubicBezTo>
                <a:cubicBezTo>
                  <a:pt x="22" y="78"/>
                  <a:pt x="28" y="73"/>
                  <a:pt x="29" y="67"/>
                </a:cubicBezTo>
                <a:cubicBezTo>
                  <a:pt x="52" y="67"/>
                  <a:pt x="52" y="67"/>
                  <a:pt x="52" y="67"/>
                </a:cubicBezTo>
                <a:cubicBezTo>
                  <a:pt x="53" y="73"/>
                  <a:pt x="59" y="78"/>
                  <a:pt x="66" y="78"/>
                </a:cubicBezTo>
                <a:cubicBezTo>
                  <a:pt x="74" y="78"/>
                  <a:pt x="81" y="71"/>
                  <a:pt x="81" y="63"/>
                </a:cubicBezTo>
                <a:cubicBezTo>
                  <a:pt x="81" y="62"/>
                  <a:pt x="81" y="61"/>
                  <a:pt x="80" y="60"/>
                </a:cubicBezTo>
                <a:cubicBezTo>
                  <a:pt x="101" y="49"/>
                  <a:pt x="101" y="49"/>
                  <a:pt x="101" y="49"/>
                </a:cubicBezTo>
                <a:cubicBezTo>
                  <a:pt x="104" y="52"/>
                  <a:pt x="108" y="54"/>
                  <a:pt x="112" y="54"/>
                </a:cubicBezTo>
                <a:cubicBezTo>
                  <a:pt x="120" y="54"/>
                  <a:pt x="127" y="47"/>
                  <a:pt x="127" y="39"/>
                </a:cubicBezTo>
                <a:cubicBezTo>
                  <a:pt x="127" y="31"/>
                  <a:pt x="120" y="24"/>
                  <a:pt x="112" y="24"/>
                </a:cubicBezTo>
                <a:close/>
                <a:moveTo>
                  <a:pt x="66" y="7"/>
                </a:moveTo>
                <a:cubicBezTo>
                  <a:pt x="70" y="7"/>
                  <a:pt x="73" y="11"/>
                  <a:pt x="73" y="15"/>
                </a:cubicBezTo>
                <a:cubicBezTo>
                  <a:pt x="73" y="19"/>
                  <a:pt x="70" y="22"/>
                  <a:pt x="66" y="22"/>
                </a:cubicBezTo>
                <a:cubicBezTo>
                  <a:pt x="62" y="22"/>
                  <a:pt x="59" y="19"/>
                  <a:pt x="59" y="15"/>
                </a:cubicBezTo>
                <a:cubicBezTo>
                  <a:pt x="59" y="11"/>
                  <a:pt x="62" y="7"/>
                  <a:pt x="66" y="7"/>
                </a:cubicBezTo>
                <a:close/>
                <a:moveTo>
                  <a:pt x="8" y="15"/>
                </a:moveTo>
                <a:cubicBezTo>
                  <a:pt x="8" y="11"/>
                  <a:pt x="11" y="7"/>
                  <a:pt x="15" y="7"/>
                </a:cubicBezTo>
                <a:cubicBezTo>
                  <a:pt x="19" y="7"/>
                  <a:pt x="23" y="11"/>
                  <a:pt x="23" y="15"/>
                </a:cubicBezTo>
                <a:cubicBezTo>
                  <a:pt x="23" y="19"/>
                  <a:pt x="19" y="22"/>
                  <a:pt x="15" y="22"/>
                </a:cubicBezTo>
                <a:cubicBezTo>
                  <a:pt x="11" y="22"/>
                  <a:pt x="8" y="19"/>
                  <a:pt x="8" y="15"/>
                </a:cubicBezTo>
                <a:close/>
                <a:moveTo>
                  <a:pt x="28" y="22"/>
                </a:moveTo>
                <a:cubicBezTo>
                  <a:pt x="29" y="21"/>
                  <a:pt x="29" y="19"/>
                  <a:pt x="29" y="18"/>
                </a:cubicBezTo>
                <a:cubicBezTo>
                  <a:pt x="52" y="18"/>
                  <a:pt x="52" y="18"/>
                  <a:pt x="52" y="18"/>
                </a:cubicBezTo>
                <a:cubicBezTo>
                  <a:pt x="52" y="19"/>
                  <a:pt x="52" y="21"/>
                  <a:pt x="53" y="22"/>
                </a:cubicBezTo>
                <a:cubicBezTo>
                  <a:pt x="41" y="34"/>
                  <a:pt x="41" y="34"/>
                  <a:pt x="41" y="34"/>
                </a:cubicBezTo>
                <a:lnTo>
                  <a:pt x="28" y="22"/>
                </a:lnTo>
                <a:close/>
                <a:moveTo>
                  <a:pt x="52" y="59"/>
                </a:moveTo>
                <a:cubicBezTo>
                  <a:pt x="29" y="59"/>
                  <a:pt x="29" y="59"/>
                  <a:pt x="29" y="59"/>
                </a:cubicBezTo>
                <a:cubicBezTo>
                  <a:pt x="29" y="58"/>
                  <a:pt x="29" y="57"/>
                  <a:pt x="28" y="56"/>
                </a:cubicBezTo>
                <a:cubicBezTo>
                  <a:pt x="41" y="44"/>
                  <a:pt x="41" y="44"/>
                  <a:pt x="41" y="44"/>
                </a:cubicBezTo>
                <a:cubicBezTo>
                  <a:pt x="53" y="56"/>
                  <a:pt x="53" y="56"/>
                  <a:pt x="53" y="56"/>
                </a:cubicBezTo>
                <a:cubicBezTo>
                  <a:pt x="52" y="57"/>
                  <a:pt x="52" y="58"/>
                  <a:pt x="52" y="59"/>
                </a:cubicBezTo>
                <a:close/>
                <a:moveTo>
                  <a:pt x="15" y="70"/>
                </a:moveTo>
                <a:cubicBezTo>
                  <a:pt x="11" y="70"/>
                  <a:pt x="8" y="67"/>
                  <a:pt x="8" y="63"/>
                </a:cubicBezTo>
                <a:cubicBezTo>
                  <a:pt x="8" y="59"/>
                  <a:pt x="11" y="56"/>
                  <a:pt x="15" y="56"/>
                </a:cubicBezTo>
                <a:cubicBezTo>
                  <a:pt x="19" y="56"/>
                  <a:pt x="23" y="59"/>
                  <a:pt x="23" y="63"/>
                </a:cubicBezTo>
                <a:cubicBezTo>
                  <a:pt x="23" y="67"/>
                  <a:pt x="19" y="70"/>
                  <a:pt x="15" y="70"/>
                </a:cubicBezTo>
                <a:close/>
                <a:moveTo>
                  <a:pt x="66" y="70"/>
                </a:moveTo>
                <a:cubicBezTo>
                  <a:pt x="62" y="70"/>
                  <a:pt x="59" y="67"/>
                  <a:pt x="59" y="63"/>
                </a:cubicBezTo>
                <a:cubicBezTo>
                  <a:pt x="59" y="59"/>
                  <a:pt x="62" y="56"/>
                  <a:pt x="66" y="56"/>
                </a:cubicBezTo>
                <a:cubicBezTo>
                  <a:pt x="70" y="56"/>
                  <a:pt x="73" y="59"/>
                  <a:pt x="73" y="63"/>
                </a:cubicBezTo>
                <a:cubicBezTo>
                  <a:pt x="73" y="67"/>
                  <a:pt x="70" y="70"/>
                  <a:pt x="66" y="70"/>
                </a:cubicBezTo>
                <a:close/>
                <a:moveTo>
                  <a:pt x="77" y="53"/>
                </a:moveTo>
                <a:cubicBezTo>
                  <a:pt x="74" y="50"/>
                  <a:pt x="70" y="48"/>
                  <a:pt x="66" y="48"/>
                </a:cubicBezTo>
                <a:cubicBezTo>
                  <a:pt x="63" y="48"/>
                  <a:pt x="60" y="49"/>
                  <a:pt x="58" y="51"/>
                </a:cubicBezTo>
                <a:cubicBezTo>
                  <a:pt x="46" y="39"/>
                  <a:pt x="46" y="39"/>
                  <a:pt x="46" y="39"/>
                </a:cubicBezTo>
                <a:cubicBezTo>
                  <a:pt x="58" y="27"/>
                  <a:pt x="58" y="27"/>
                  <a:pt x="58" y="27"/>
                </a:cubicBezTo>
                <a:cubicBezTo>
                  <a:pt x="60" y="29"/>
                  <a:pt x="63" y="29"/>
                  <a:pt x="66" y="29"/>
                </a:cubicBezTo>
                <a:cubicBezTo>
                  <a:pt x="70" y="29"/>
                  <a:pt x="74" y="27"/>
                  <a:pt x="77" y="24"/>
                </a:cubicBezTo>
                <a:cubicBezTo>
                  <a:pt x="98" y="35"/>
                  <a:pt x="98" y="35"/>
                  <a:pt x="98" y="35"/>
                </a:cubicBezTo>
                <a:cubicBezTo>
                  <a:pt x="97" y="36"/>
                  <a:pt x="97" y="38"/>
                  <a:pt x="97" y="39"/>
                </a:cubicBezTo>
                <a:cubicBezTo>
                  <a:pt x="97" y="40"/>
                  <a:pt x="97" y="41"/>
                  <a:pt x="98" y="42"/>
                </a:cubicBezTo>
                <a:lnTo>
                  <a:pt x="77" y="53"/>
                </a:lnTo>
                <a:close/>
                <a:moveTo>
                  <a:pt x="112" y="46"/>
                </a:moveTo>
                <a:cubicBezTo>
                  <a:pt x="108" y="46"/>
                  <a:pt x="105" y="43"/>
                  <a:pt x="105" y="39"/>
                </a:cubicBezTo>
                <a:cubicBezTo>
                  <a:pt x="105" y="35"/>
                  <a:pt x="108" y="31"/>
                  <a:pt x="112" y="31"/>
                </a:cubicBezTo>
                <a:cubicBezTo>
                  <a:pt x="116" y="31"/>
                  <a:pt x="119" y="35"/>
                  <a:pt x="119" y="39"/>
                </a:cubicBezTo>
                <a:cubicBezTo>
                  <a:pt x="119" y="43"/>
                  <a:pt x="116" y="46"/>
                  <a:pt x="112" y="46"/>
                </a:cubicBezTo>
                <a:close/>
                <a:moveTo>
                  <a:pt x="112" y="46"/>
                </a:moveTo>
                <a:cubicBezTo>
                  <a:pt x="112" y="46"/>
                  <a:pt x="112" y="46"/>
                  <a:pt x="112" y="4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95" name="Google Shape;1995;p81"/>
          <p:cNvGrpSpPr/>
          <p:nvPr/>
        </p:nvGrpSpPr>
        <p:grpSpPr>
          <a:xfrm>
            <a:off x="4027900" y="2961302"/>
            <a:ext cx="256936" cy="315069"/>
            <a:chOff x="4027900" y="2961302"/>
            <a:chExt cx="256936" cy="315069"/>
          </a:xfrm>
        </p:grpSpPr>
        <p:sp>
          <p:nvSpPr>
            <p:cNvPr id="1996" name="Google Shape;1996;p81"/>
            <p:cNvSpPr/>
            <p:nvPr/>
          </p:nvSpPr>
          <p:spPr>
            <a:xfrm>
              <a:off x="4027900" y="2961302"/>
              <a:ext cx="256936" cy="315069"/>
            </a:xfrm>
            <a:custGeom>
              <a:avLst/>
              <a:gdLst/>
              <a:ahLst/>
              <a:cxnLst/>
              <a:rect l="l" t="t" r="r" b="b"/>
              <a:pathLst>
                <a:path w="93" h="114" extrusionOk="0">
                  <a:moveTo>
                    <a:pt x="90" y="13"/>
                  </a:moveTo>
                  <a:cubicBezTo>
                    <a:pt x="70" y="13"/>
                    <a:pt x="70" y="13"/>
                    <a:pt x="70" y="13"/>
                  </a:cubicBezTo>
                  <a:cubicBezTo>
                    <a:pt x="70" y="13"/>
                    <a:pt x="70" y="13"/>
                    <a:pt x="70" y="13"/>
                  </a:cubicBezTo>
                  <a:cubicBezTo>
                    <a:pt x="58" y="1"/>
                    <a:pt x="58" y="1"/>
                    <a:pt x="58" y="1"/>
                  </a:cubicBezTo>
                  <a:cubicBezTo>
                    <a:pt x="57" y="0"/>
                    <a:pt x="56" y="0"/>
                    <a:pt x="55" y="0"/>
                  </a:cubicBezTo>
                  <a:cubicBezTo>
                    <a:pt x="3" y="0"/>
                    <a:pt x="3" y="0"/>
                    <a:pt x="3" y="0"/>
                  </a:cubicBezTo>
                  <a:cubicBezTo>
                    <a:pt x="2" y="0"/>
                    <a:pt x="0" y="1"/>
                    <a:pt x="0" y="3"/>
                  </a:cubicBezTo>
                  <a:cubicBezTo>
                    <a:pt x="0" y="97"/>
                    <a:pt x="0" y="97"/>
                    <a:pt x="0" y="97"/>
                  </a:cubicBezTo>
                  <a:cubicBezTo>
                    <a:pt x="0" y="99"/>
                    <a:pt x="2" y="100"/>
                    <a:pt x="3" y="100"/>
                  </a:cubicBezTo>
                  <a:cubicBezTo>
                    <a:pt x="13" y="100"/>
                    <a:pt x="13" y="100"/>
                    <a:pt x="13" y="100"/>
                  </a:cubicBezTo>
                  <a:cubicBezTo>
                    <a:pt x="13" y="110"/>
                    <a:pt x="13" y="110"/>
                    <a:pt x="13" y="110"/>
                  </a:cubicBezTo>
                  <a:cubicBezTo>
                    <a:pt x="13" y="112"/>
                    <a:pt x="15" y="114"/>
                    <a:pt x="17" y="114"/>
                  </a:cubicBezTo>
                  <a:cubicBezTo>
                    <a:pt x="90" y="114"/>
                    <a:pt x="90" y="114"/>
                    <a:pt x="90" y="114"/>
                  </a:cubicBezTo>
                  <a:cubicBezTo>
                    <a:pt x="92" y="114"/>
                    <a:pt x="93" y="112"/>
                    <a:pt x="93" y="110"/>
                  </a:cubicBezTo>
                  <a:cubicBezTo>
                    <a:pt x="93" y="17"/>
                    <a:pt x="93" y="17"/>
                    <a:pt x="93" y="17"/>
                  </a:cubicBezTo>
                  <a:cubicBezTo>
                    <a:pt x="93" y="15"/>
                    <a:pt x="92" y="13"/>
                    <a:pt x="90" y="13"/>
                  </a:cubicBezTo>
                  <a:close/>
                  <a:moveTo>
                    <a:pt x="59" y="11"/>
                  </a:moveTo>
                  <a:cubicBezTo>
                    <a:pt x="68" y="21"/>
                    <a:pt x="68" y="21"/>
                    <a:pt x="68" y="21"/>
                  </a:cubicBezTo>
                  <a:cubicBezTo>
                    <a:pt x="59" y="21"/>
                    <a:pt x="59" y="21"/>
                    <a:pt x="59" y="21"/>
                  </a:cubicBezTo>
                  <a:lnTo>
                    <a:pt x="59" y="11"/>
                  </a:lnTo>
                  <a:close/>
                  <a:moveTo>
                    <a:pt x="7" y="7"/>
                  </a:moveTo>
                  <a:cubicBezTo>
                    <a:pt x="52" y="7"/>
                    <a:pt x="52" y="7"/>
                    <a:pt x="52" y="7"/>
                  </a:cubicBezTo>
                  <a:cubicBezTo>
                    <a:pt x="52" y="24"/>
                    <a:pt x="52" y="24"/>
                    <a:pt x="52" y="24"/>
                  </a:cubicBezTo>
                  <a:cubicBezTo>
                    <a:pt x="52" y="26"/>
                    <a:pt x="53" y="28"/>
                    <a:pt x="55" y="28"/>
                  </a:cubicBezTo>
                  <a:cubicBezTo>
                    <a:pt x="73" y="28"/>
                    <a:pt x="73" y="28"/>
                    <a:pt x="73" y="28"/>
                  </a:cubicBezTo>
                  <a:cubicBezTo>
                    <a:pt x="73" y="94"/>
                    <a:pt x="73" y="94"/>
                    <a:pt x="73" y="94"/>
                  </a:cubicBezTo>
                  <a:cubicBezTo>
                    <a:pt x="7" y="94"/>
                    <a:pt x="7" y="94"/>
                    <a:pt x="7" y="94"/>
                  </a:cubicBezTo>
                  <a:lnTo>
                    <a:pt x="7" y="7"/>
                  </a:lnTo>
                  <a:close/>
                  <a:moveTo>
                    <a:pt x="86" y="107"/>
                  </a:moveTo>
                  <a:cubicBezTo>
                    <a:pt x="20" y="107"/>
                    <a:pt x="20" y="107"/>
                    <a:pt x="20" y="107"/>
                  </a:cubicBezTo>
                  <a:cubicBezTo>
                    <a:pt x="20" y="100"/>
                    <a:pt x="20" y="100"/>
                    <a:pt x="20" y="100"/>
                  </a:cubicBezTo>
                  <a:cubicBezTo>
                    <a:pt x="76" y="100"/>
                    <a:pt x="76" y="100"/>
                    <a:pt x="76" y="100"/>
                  </a:cubicBezTo>
                  <a:cubicBezTo>
                    <a:pt x="78" y="100"/>
                    <a:pt x="80" y="99"/>
                    <a:pt x="80" y="97"/>
                  </a:cubicBezTo>
                  <a:cubicBezTo>
                    <a:pt x="80" y="97"/>
                    <a:pt x="80" y="24"/>
                    <a:pt x="80" y="24"/>
                  </a:cubicBezTo>
                  <a:cubicBezTo>
                    <a:pt x="80" y="23"/>
                    <a:pt x="79" y="22"/>
                    <a:pt x="78" y="22"/>
                  </a:cubicBezTo>
                  <a:cubicBezTo>
                    <a:pt x="77" y="20"/>
                    <a:pt x="77" y="20"/>
                    <a:pt x="77" y="20"/>
                  </a:cubicBezTo>
                  <a:cubicBezTo>
                    <a:pt x="86" y="20"/>
                    <a:pt x="86" y="20"/>
                    <a:pt x="86" y="20"/>
                  </a:cubicBezTo>
                  <a:lnTo>
                    <a:pt x="86" y="107"/>
                  </a:lnTo>
                  <a:close/>
                  <a:moveTo>
                    <a:pt x="86" y="107"/>
                  </a:moveTo>
                  <a:cubicBezTo>
                    <a:pt x="86" y="107"/>
                    <a:pt x="86" y="107"/>
                    <a:pt x="86" y="10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81"/>
            <p:cNvSpPr/>
            <p:nvPr/>
          </p:nvSpPr>
          <p:spPr>
            <a:xfrm>
              <a:off x="4063941" y="3071750"/>
              <a:ext cx="146489" cy="130213"/>
            </a:xfrm>
            <a:custGeom>
              <a:avLst/>
              <a:gdLst/>
              <a:ahLst/>
              <a:cxnLst/>
              <a:rect l="l" t="t" r="r" b="b"/>
              <a:pathLst>
                <a:path w="53" h="47" extrusionOk="0">
                  <a:moveTo>
                    <a:pt x="50" y="47"/>
                  </a:moveTo>
                  <a:cubicBezTo>
                    <a:pt x="52" y="47"/>
                    <a:pt x="53" y="46"/>
                    <a:pt x="53" y="44"/>
                  </a:cubicBezTo>
                  <a:cubicBezTo>
                    <a:pt x="53" y="4"/>
                    <a:pt x="53" y="4"/>
                    <a:pt x="53" y="4"/>
                  </a:cubicBezTo>
                  <a:cubicBezTo>
                    <a:pt x="53" y="2"/>
                    <a:pt x="52" y="0"/>
                    <a:pt x="50" y="0"/>
                  </a:cubicBezTo>
                  <a:cubicBezTo>
                    <a:pt x="4" y="0"/>
                    <a:pt x="4" y="0"/>
                    <a:pt x="4" y="0"/>
                  </a:cubicBezTo>
                  <a:cubicBezTo>
                    <a:pt x="2" y="0"/>
                    <a:pt x="0" y="2"/>
                    <a:pt x="0" y="4"/>
                  </a:cubicBezTo>
                  <a:cubicBezTo>
                    <a:pt x="0" y="44"/>
                    <a:pt x="0" y="44"/>
                    <a:pt x="0" y="44"/>
                  </a:cubicBezTo>
                  <a:cubicBezTo>
                    <a:pt x="0" y="46"/>
                    <a:pt x="2" y="47"/>
                    <a:pt x="4" y="47"/>
                  </a:cubicBezTo>
                  <a:lnTo>
                    <a:pt x="50" y="47"/>
                  </a:lnTo>
                  <a:close/>
                  <a:moveTo>
                    <a:pt x="47" y="27"/>
                  </a:moveTo>
                  <a:cubicBezTo>
                    <a:pt x="20" y="27"/>
                    <a:pt x="20" y="27"/>
                    <a:pt x="20" y="27"/>
                  </a:cubicBezTo>
                  <a:cubicBezTo>
                    <a:pt x="20" y="20"/>
                    <a:pt x="20" y="20"/>
                    <a:pt x="20" y="20"/>
                  </a:cubicBezTo>
                  <a:cubicBezTo>
                    <a:pt x="47" y="20"/>
                    <a:pt x="47" y="20"/>
                    <a:pt x="47" y="20"/>
                  </a:cubicBezTo>
                  <a:lnTo>
                    <a:pt x="47" y="27"/>
                  </a:lnTo>
                  <a:close/>
                  <a:moveTo>
                    <a:pt x="14" y="27"/>
                  </a:moveTo>
                  <a:cubicBezTo>
                    <a:pt x="7" y="27"/>
                    <a:pt x="7" y="27"/>
                    <a:pt x="7" y="27"/>
                  </a:cubicBezTo>
                  <a:cubicBezTo>
                    <a:pt x="7" y="20"/>
                    <a:pt x="7" y="20"/>
                    <a:pt x="7" y="20"/>
                  </a:cubicBezTo>
                  <a:cubicBezTo>
                    <a:pt x="14" y="20"/>
                    <a:pt x="14" y="20"/>
                    <a:pt x="14" y="20"/>
                  </a:cubicBezTo>
                  <a:lnTo>
                    <a:pt x="14" y="27"/>
                  </a:lnTo>
                  <a:close/>
                  <a:moveTo>
                    <a:pt x="7" y="34"/>
                  </a:moveTo>
                  <a:cubicBezTo>
                    <a:pt x="14" y="34"/>
                    <a:pt x="14" y="34"/>
                    <a:pt x="14" y="34"/>
                  </a:cubicBezTo>
                  <a:cubicBezTo>
                    <a:pt x="14" y="40"/>
                    <a:pt x="14" y="40"/>
                    <a:pt x="14" y="40"/>
                  </a:cubicBezTo>
                  <a:cubicBezTo>
                    <a:pt x="7" y="40"/>
                    <a:pt x="7" y="40"/>
                    <a:pt x="7" y="40"/>
                  </a:cubicBezTo>
                  <a:lnTo>
                    <a:pt x="7" y="34"/>
                  </a:lnTo>
                  <a:close/>
                  <a:moveTo>
                    <a:pt x="20" y="40"/>
                  </a:moveTo>
                  <a:cubicBezTo>
                    <a:pt x="20" y="34"/>
                    <a:pt x="20" y="34"/>
                    <a:pt x="20" y="34"/>
                  </a:cubicBezTo>
                  <a:cubicBezTo>
                    <a:pt x="47" y="34"/>
                    <a:pt x="47" y="34"/>
                    <a:pt x="47" y="34"/>
                  </a:cubicBezTo>
                  <a:cubicBezTo>
                    <a:pt x="47" y="40"/>
                    <a:pt x="47" y="40"/>
                    <a:pt x="47" y="40"/>
                  </a:cubicBezTo>
                  <a:lnTo>
                    <a:pt x="20" y="40"/>
                  </a:lnTo>
                  <a:close/>
                  <a:moveTo>
                    <a:pt x="47" y="14"/>
                  </a:moveTo>
                  <a:cubicBezTo>
                    <a:pt x="20" y="14"/>
                    <a:pt x="20" y="14"/>
                    <a:pt x="20" y="14"/>
                  </a:cubicBezTo>
                  <a:cubicBezTo>
                    <a:pt x="20" y="7"/>
                    <a:pt x="20" y="7"/>
                    <a:pt x="20" y="7"/>
                  </a:cubicBezTo>
                  <a:cubicBezTo>
                    <a:pt x="47" y="7"/>
                    <a:pt x="47" y="7"/>
                    <a:pt x="47" y="7"/>
                  </a:cubicBezTo>
                  <a:lnTo>
                    <a:pt x="47" y="14"/>
                  </a:lnTo>
                  <a:close/>
                  <a:moveTo>
                    <a:pt x="7" y="7"/>
                  </a:moveTo>
                  <a:cubicBezTo>
                    <a:pt x="14" y="7"/>
                    <a:pt x="14" y="7"/>
                    <a:pt x="14" y="7"/>
                  </a:cubicBezTo>
                  <a:cubicBezTo>
                    <a:pt x="14" y="14"/>
                    <a:pt x="14" y="14"/>
                    <a:pt x="14" y="14"/>
                  </a:cubicBezTo>
                  <a:cubicBezTo>
                    <a:pt x="7" y="14"/>
                    <a:pt x="7" y="14"/>
                    <a:pt x="7" y="14"/>
                  </a:cubicBezTo>
                  <a:lnTo>
                    <a:pt x="7" y="7"/>
                  </a:lnTo>
                  <a:close/>
                  <a:moveTo>
                    <a:pt x="7" y="7"/>
                  </a:moveTo>
                  <a:cubicBezTo>
                    <a:pt x="7" y="7"/>
                    <a:pt x="7" y="7"/>
                    <a:pt x="7"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81"/>
            <p:cNvSpPr/>
            <p:nvPr/>
          </p:nvSpPr>
          <p:spPr>
            <a:xfrm>
              <a:off x="4063941" y="2997343"/>
              <a:ext cx="74407" cy="18602"/>
            </a:xfrm>
            <a:custGeom>
              <a:avLst/>
              <a:gdLst/>
              <a:ahLst/>
              <a:cxnLst/>
              <a:rect l="l" t="t" r="r" b="b"/>
              <a:pathLst>
                <a:path w="27" h="7" extrusionOk="0">
                  <a:moveTo>
                    <a:pt x="4" y="7"/>
                  </a:moveTo>
                  <a:cubicBezTo>
                    <a:pt x="23" y="7"/>
                    <a:pt x="23" y="7"/>
                    <a:pt x="23" y="7"/>
                  </a:cubicBezTo>
                  <a:cubicBezTo>
                    <a:pt x="25" y="7"/>
                    <a:pt x="27" y="5"/>
                    <a:pt x="27" y="4"/>
                  </a:cubicBezTo>
                  <a:cubicBezTo>
                    <a:pt x="27" y="2"/>
                    <a:pt x="25" y="0"/>
                    <a:pt x="23" y="0"/>
                  </a:cubicBezTo>
                  <a:cubicBezTo>
                    <a:pt x="4" y="0"/>
                    <a:pt x="4" y="0"/>
                    <a:pt x="4" y="0"/>
                  </a:cubicBezTo>
                  <a:cubicBezTo>
                    <a:pt x="2" y="0"/>
                    <a:pt x="0" y="2"/>
                    <a:pt x="0" y="4"/>
                  </a:cubicBezTo>
                  <a:cubicBezTo>
                    <a:pt x="0" y="5"/>
                    <a:pt x="2" y="7"/>
                    <a:pt x="4" y="7"/>
                  </a:cubicBezTo>
                  <a:close/>
                  <a:moveTo>
                    <a:pt x="4" y="7"/>
                  </a:moveTo>
                  <a:cubicBezTo>
                    <a:pt x="4" y="7"/>
                    <a:pt x="4" y="7"/>
                    <a:pt x="4"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81"/>
            <p:cNvSpPr/>
            <p:nvPr/>
          </p:nvSpPr>
          <p:spPr>
            <a:xfrm>
              <a:off x="4063941" y="3035710"/>
              <a:ext cx="49992" cy="19765"/>
            </a:xfrm>
            <a:custGeom>
              <a:avLst/>
              <a:gdLst/>
              <a:ahLst/>
              <a:cxnLst/>
              <a:rect l="l" t="t" r="r" b="b"/>
              <a:pathLst>
                <a:path w="18" h="7" extrusionOk="0">
                  <a:moveTo>
                    <a:pt x="4" y="7"/>
                  </a:moveTo>
                  <a:cubicBezTo>
                    <a:pt x="15" y="7"/>
                    <a:pt x="15" y="7"/>
                    <a:pt x="15" y="7"/>
                  </a:cubicBezTo>
                  <a:cubicBezTo>
                    <a:pt x="16" y="7"/>
                    <a:pt x="18" y="5"/>
                    <a:pt x="18" y="3"/>
                  </a:cubicBezTo>
                  <a:cubicBezTo>
                    <a:pt x="18" y="2"/>
                    <a:pt x="16" y="0"/>
                    <a:pt x="15" y="0"/>
                  </a:cubicBezTo>
                  <a:cubicBezTo>
                    <a:pt x="4" y="0"/>
                    <a:pt x="4" y="0"/>
                    <a:pt x="4" y="0"/>
                  </a:cubicBezTo>
                  <a:cubicBezTo>
                    <a:pt x="2" y="0"/>
                    <a:pt x="0" y="2"/>
                    <a:pt x="0" y="3"/>
                  </a:cubicBezTo>
                  <a:cubicBezTo>
                    <a:pt x="0" y="5"/>
                    <a:pt x="2" y="7"/>
                    <a:pt x="4" y="7"/>
                  </a:cubicBezTo>
                  <a:close/>
                  <a:moveTo>
                    <a:pt x="4" y="7"/>
                  </a:moveTo>
                  <a:cubicBezTo>
                    <a:pt x="4" y="7"/>
                    <a:pt x="4" y="7"/>
                    <a:pt x="4"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00" name="Google Shape;2000;p81"/>
          <p:cNvSpPr/>
          <p:nvPr/>
        </p:nvSpPr>
        <p:spPr>
          <a:xfrm>
            <a:off x="4759180" y="2955489"/>
            <a:ext cx="329018" cy="326695"/>
          </a:xfrm>
          <a:custGeom>
            <a:avLst/>
            <a:gdLst/>
            <a:ahLst/>
            <a:cxnLst/>
            <a:rect l="l" t="t" r="r" b="b"/>
            <a:pathLst>
              <a:path w="119" h="118" extrusionOk="0">
                <a:moveTo>
                  <a:pt x="117" y="31"/>
                </a:moveTo>
                <a:cubicBezTo>
                  <a:pt x="61" y="0"/>
                  <a:pt x="61" y="0"/>
                  <a:pt x="61" y="0"/>
                </a:cubicBezTo>
                <a:cubicBezTo>
                  <a:pt x="60" y="0"/>
                  <a:pt x="59" y="0"/>
                  <a:pt x="58" y="0"/>
                </a:cubicBezTo>
                <a:cubicBezTo>
                  <a:pt x="2" y="31"/>
                  <a:pt x="2" y="31"/>
                  <a:pt x="2" y="31"/>
                </a:cubicBezTo>
                <a:cubicBezTo>
                  <a:pt x="1" y="31"/>
                  <a:pt x="0" y="32"/>
                  <a:pt x="0" y="34"/>
                </a:cubicBezTo>
                <a:cubicBezTo>
                  <a:pt x="0" y="49"/>
                  <a:pt x="0" y="49"/>
                  <a:pt x="0" y="49"/>
                </a:cubicBezTo>
                <a:cubicBezTo>
                  <a:pt x="0" y="52"/>
                  <a:pt x="3" y="54"/>
                  <a:pt x="6" y="52"/>
                </a:cubicBezTo>
                <a:cubicBezTo>
                  <a:pt x="9" y="51"/>
                  <a:pt x="9" y="51"/>
                  <a:pt x="9" y="51"/>
                </a:cubicBezTo>
                <a:cubicBezTo>
                  <a:pt x="9" y="114"/>
                  <a:pt x="9" y="114"/>
                  <a:pt x="9" y="114"/>
                </a:cubicBezTo>
                <a:cubicBezTo>
                  <a:pt x="9" y="116"/>
                  <a:pt x="10" y="118"/>
                  <a:pt x="12" y="118"/>
                </a:cubicBezTo>
                <a:cubicBezTo>
                  <a:pt x="107" y="118"/>
                  <a:pt x="107" y="118"/>
                  <a:pt x="107" y="118"/>
                </a:cubicBezTo>
                <a:cubicBezTo>
                  <a:pt x="109" y="118"/>
                  <a:pt x="111" y="116"/>
                  <a:pt x="111" y="114"/>
                </a:cubicBezTo>
                <a:cubicBezTo>
                  <a:pt x="111" y="51"/>
                  <a:pt x="111" y="51"/>
                  <a:pt x="111" y="51"/>
                </a:cubicBezTo>
                <a:cubicBezTo>
                  <a:pt x="114" y="52"/>
                  <a:pt x="114" y="52"/>
                  <a:pt x="114" y="52"/>
                </a:cubicBezTo>
                <a:cubicBezTo>
                  <a:pt x="115" y="53"/>
                  <a:pt x="116" y="53"/>
                  <a:pt x="117" y="52"/>
                </a:cubicBezTo>
                <a:cubicBezTo>
                  <a:pt x="118" y="52"/>
                  <a:pt x="119" y="51"/>
                  <a:pt x="119" y="49"/>
                </a:cubicBezTo>
                <a:cubicBezTo>
                  <a:pt x="119" y="34"/>
                  <a:pt x="119" y="34"/>
                  <a:pt x="119" y="34"/>
                </a:cubicBezTo>
                <a:cubicBezTo>
                  <a:pt x="119" y="32"/>
                  <a:pt x="118" y="31"/>
                  <a:pt x="117" y="31"/>
                </a:cubicBezTo>
                <a:close/>
                <a:moveTo>
                  <a:pt x="42" y="66"/>
                </a:moveTo>
                <a:cubicBezTo>
                  <a:pt x="46" y="67"/>
                  <a:pt x="53" y="68"/>
                  <a:pt x="60" y="68"/>
                </a:cubicBezTo>
                <a:cubicBezTo>
                  <a:pt x="66" y="68"/>
                  <a:pt x="73" y="67"/>
                  <a:pt x="78" y="66"/>
                </a:cubicBezTo>
                <a:cubicBezTo>
                  <a:pt x="78" y="65"/>
                  <a:pt x="79" y="65"/>
                  <a:pt x="80" y="65"/>
                </a:cubicBezTo>
                <a:cubicBezTo>
                  <a:pt x="80" y="72"/>
                  <a:pt x="80" y="72"/>
                  <a:pt x="80" y="72"/>
                </a:cubicBezTo>
                <a:cubicBezTo>
                  <a:pt x="80" y="73"/>
                  <a:pt x="79" y="74"/>
                  <a:pt x="74" y="76"/>
                </a:cubicBezTo>
                <a:cubicBezTo>
                  <a:pt x="70" y="77"/>
                  <a:pt x="65" y="78"/>
                  <a:pt x="60" y="78"/>
                </a:cubicBezTo>
                <a:cubicBezTo>
                  <a:pt x="54" y="78"/>
                  <a:pt x="49" y="77"/>
                  <a:pt x="45" y="76"/>
                </a:cubicBezTo>
                <a:cubicBezTo>
                  <a:pt x="41" y="74"/>
                  <a:pt x="39" y="73"/>
                  <a:pt x="39" y="72"/>
                </a:cubicBezTo>
                <a:cubicBezTo>
                  <a:pt x="39" y="72"/>
                  <a:pt x="39" y="72"/>
                  <a:pt x="39" y="72"/>
                </a:cubicBezTo>
                <a:cubicBezTo>
                  <a:pt x="39" y="65"/>
                  <a:pt x="39" y="65"/>
                  <a:pt x="39" y="65"/>
                </a:cubicBezTo>
                <a:cubicBezTo>
                  <a:pt x="40" y="65"/>
                  <a:pt x="41" y="65"/>
                  <a:pt x="42" y="66"/>
                </a:cubicBezTo>
                <a:close/>
                <a:moveTo>
                  <a:pt x="39" y="56"/>
                </a:moveTo>
                <a:cubicBezTo>
                  <a:pt x="39" y="56"/>
                  <a:pt x="41" y="55"/>
                  <a:pt x="45" y="53"/>
                </a:cubicBezTo>
                <a:cubicBezTo>
                  <a:pt x="49" y="52"/>
                  <a:pt x="54" y="51"/>
                  <a:pt x="60" y="51"/>
                </a:cubicBezTo>
                <a:cubicBezTo>
                  <a:pt x="65" y="51"/>
                  <a:pt x="70" y="52"/>
                  <a:pt x="74" y="53"/>
                </a:cubicBezTo>
                <a:cubicBezTo>
                  <a:pt x="78" y="55"/>
                  <a:pt x="80" y="56"/>
                  <a:pt x="80" y="56"/>
                </a:cubicBezTo>
                <a:cubicBezTo>
                  <a:pt x="80" y="57"/>
                  <a:pt x="78" y="58"/>
                  <a:pt x="74" y="59"/>
                </a:cubicBezTo>
                <a:cubicBezTo>
                  <a:pt x="70" y="61"/>
                  <a:pt x="65" y="62"/>
                  <a:pt x="60" y="62"/>
                </a:cubicBezTo>
                <a:cubicBezTo>
                  <a:pt x="54" y="62"/>
                  <a:pt x="49" y="61"/>
                  <a:pt x="45" y="59"/>
                </a:cubicBezTo>
                <a:cubicBezTo>
                  <a:pt x="41" y="58"/>
                  <a:pt x="39" y="57"/>
                  <a:pt x="39" y="56"/>
                </a:cubicBezTo>
                <a:close/>
                <a:moveTo>
                  <a:pt x="39" y="81"/>
                </a:moveTo>
                <a:cubicBezTo>
                  <a:pt x="45" y="83"/>
                  <a:pt x="52" y="85"/>
                  <a:pt x="60" y="85"/>
                </a:cubicBezTo>
                <a:cubicBezTo>
                  <a:pt x="67" y="85"/>
                  <a:pt x="75" y="83"/>
                  <a:pt x="80" y="81"/>
                </a:cubicBezTo>
                <a:cubicBezTo>
                  <a:pt x="80" y="89"/>
                  <a:pt x="80" y="89"/>
                  <a:pt x="80" y="89"/>
                </a:cubicBezTo>
                <a:cubicBezTo>
                  <a:pt x="80" y="90"/>
                  <a:pt x="79" y="91"/>
                  <a:pt x="74" y="93"/>
                </a:cubicBezTo>
                <a:cubicBezTo>
                  <a:pt x="70" y="94"/>
                  <a:pt x="65" y="95"/>
                  <a:pt x="60" y="95"/>
                </a:cubicBezTo>
                <a:cubicBezTo>
                  <a:pt x="54" y="95"/>
                  <a:pt x="49" y="94"/>
                  <a:pt x="45" y="93"/>
                </a:cubicBezTo>
                <a:cubicBezTo>
                  <a:pt x="41" y="91"/>
                  <a:pt x="39" y="90"/>
                  <a:pt x="39" y="89"/>
                </a:cubicBezTo>
                <a:lnTo>
                  <a:pt x="39" y="81"/>
                </a:lnTo>
                <a:close/>
                <a:moveTo>
                  <a:pt x="104" y="111"/>
                </a:moveTo>
                <a:cubicBezTo>
                  <a:pt x="63" y="111"/>
                  <a:pt x="63" y="111"/>
                  <a:pt x="63" y="111"/>
                </a:cubicBezTo>
                <a:cubicBezTo>
                  <a:pt x="63" y="101"/>
                  <a:pt x="63" y="101"/>
                  <a:pt x="63" y="101"/>
                </a:cubicBezTo>
                <a:cubicBezTo>
                  <a:pt x="75" y="101"/>
                  <a:pt x="87" y="97"/>
                  <a:pt x="87" y="89"/>
                </a:cubicBezTo>
                <a:cubicBezTo>
                  <a:pt x="87" y="89"/>
                  <a:pt x="87" y="57"/>
                  <a:pt x="87" y="56"/>
                </a:cubicBezTo>
                <a:cubicBezTo>
                  <a:pt x="87" y="54"/>
                  <a:pt x="85" y="50"/>
                  <a:pt x="78" y="47"/>
                </a:cubicBezTo>
                <a:cubicBezTo>
                  <a:pt x="73" y="45"/>
                  <a:pt x="66" y="44"/>
                  <a:pt x="60" y="44"/>
                </a:cubicBezTo>
                <a:cubicBezTo>
                  <a:pt x="53" y="44"/>
                  <a:pt x="46" y="45"/>
                  <a:pt x="42" y="47"/>
                </a:cubicBezTo>
                <a:cubicBezTo>
                  <a:pt x="34" y="50"/>
                  <a:pt x="32" y="54"/>
                  <a:pt x="32" y="56"/>
                </a:cubicBezTo>
                <a:cubicBezTo>
                  <a:pt x="32" y="89"/>
                  <a:pt x="32" y="89"/>
                  <a:pt x="32" y="89"/>
                </a:cubicBezTo>
                <a:cubicBezTo>
                  <a:pt x="32" y="97"/>
                  <a:pt x="44" y="101"/>
                  <a:pt x="56" y="101"/>
                </a:cubicBezTo>
                <a:cubicBezTo>
                  <a:pt x="56" y="111"/>
                  <a:pt x="56" y="111"/>
                  <a:pt x="56" y="111"/>
                </a:cubicBezTo>
                <a:cubicBezTo>
                  <a:pt x="15" y="111"/>
                  <a:pt x="15" y="111"/>
                  <a:pt x="15" y="111"/>
                </a:cubicBezTo>
                <a:cubicBezTo>
                  <a:pt x="15" y="47"/>
                  <a:pt x="15" y="47"/>
                  <a:pt x="15" y="47"/>
                </a:cubicBezTo>
                <a:cubicBezTo>
                  <a:pt x="60" y="23"/>
                  <a:pt x="60" y="23"/>
                  <a:pt x="60" y="23"/>
                </a:cubicBezTo>
                <a:cubicBezTo>
                  <a:pt x="104" y="47"/>
                  <a:pt x="104" y="47"/>
                  <a:pt x="104" y="47"/>
                </a:cubicBezTo>
                <a:lnTo>
                  <a:pt x="104" y="111"/>
                </a:lnTo>
                <a:close/>
                <a:moveTo>
                  <a:pt x="112" y="44"/>
                </a:moveTo>
                <a:cubicBezTo>
                  <a:pt x="61" y="16"/>
                  <a:pt x="61" y="16"/>
                  <a:pt x="61" y="16"/>
                </a:cubicBezTo>
                <a:cubicBezTo>
                  <a:pt x="60" y="15"/>
                  <a:pt x="59" y="15"/>
                  <a:pt x="58" y="16"/>
                </a:cubicBezTo>
                <a:cubicBezTo>
                  <a:pt x="7" y="44"/>
                  <a:pt x="7" y="44"/>
                  <a:pt x="7" y="44"/>
                </a:cubicBezTo>
                <a:cubicBezTo>
                  <a:pt x="7" y="36"/>
                  <a:pt x="7" y="36"/>
                  <a:pt x="7" y="36"/>
                </a:cubicBezTo>
                <a:cubicBezTo>
                  <a:pt x="60" y="7"/>
                  <a:pt x="60" y="7"/>
                  <a:pt x="60" y="7"/>
                </a:cubicBezTo>
                <a:cubicBezTo>
                  <a:pt x="112" y="36"/>
                  <a:pt x="112" y="36"/>
                  <a:pt x="112" y="36"/>
                </a:cubicBezTo>
                <a:lnTo>
                  <a:pt x="112" y="44"/>
                </a:lnTo>
                <a:close/>
                <a:moveTo>
                  <a:pt x="112" y="44"/>
                </a:moveTo>
                <a:cubicBezTo>
                  <a:pt x="112" y="44"/>
                  <a:pt x="112" y="44"/>
                  <a:pt x="112" y="4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01" name="Google Shape;2001;p81"/>
          <p:cNvGrpSpPr/>
          <p:nvPr/>
        </p:nvGrpSpPr>
        <p:grpSpPr>
          <a:xfrm>
            <a:off x="5449769" y="2955489"/>
            <a:ext cx="325530" cy="326695"/>
            <a:chOff x="5449769" y="2955489"/>
            <a:chExt cx="325530" cy="326695"/>
          </a:xfrm>
        </p:grpSpPr>
        <p:sp>
          <p:nvSpPr>
            <p:cNvPr id="2002" name="Google Shape;2002;p81"/>
            <p:cNvSpPr/>
            <p:nvPr/>
          </p:nvSpPr>
          <p:spPr>
            <a:xfrm>
              <a:off x="5498598" y="2955489"/>
              <a:ext cx="224384" cy="58131"/>
            </a:xfrm>
            <a:custGeom>
              <a:avLst/>
              <a:gdLst/>
              <a:ahLst/>
              <a:cxnLst/>
              <a:rect l="l" t="t" r="r" b="b"/>
              <a:pathLst>
                <a:path w="81" h="21" extrusionOk="0">
                  <a:moveTo>
                    <a:pt x="4" y="21"/>
                  </a:moveTo>
                  <a:cubicBezTo>
                    <a:pt x="4" y="21"/>
                    <a:pt x="13" y="20"/>
                    <a:pt x="13" y="20"/>
                  </a:cubicBezTo>
                  <a:cubicBezTo>
                    <a:pt x="14" y="20"/>
                    <a:pt x="16" y="18"/>
                    <a:pt x="16" y="17"/>
                  </a:cubicBezTo>
                  <a:cubicBezTo>
                    <a:pt x="16" y="15"/>
                    <a:pt x="15" y="14"/>
                    <a:pt x="14" y="14"/>
                  </a:cubicBezTo>
                  <a:cubicBezTo>
                    <a:pt x="22" y="9"/>
                    <a:pt x="31" y="7"/>
                    <a:pt x="41" y="7"/>
                  </a:cubicBezTo>
                  <a:cubicBezTo>
                    <a:pt x="53" y="7"/>
                    <a:pt x="65" y="11"/>
                    <a:pt x="74" y="19"/>
                  </a:cubicBezTo>
                  <a:cubicBezTo>
                    <a:pt x="75" y="20"/>
                    <a:pt x="76" y="20"/>
                    <a:pt x="77" y="20"/>
                  </a:cubicBezTo>
                  <a:cubicBezTo>
                    <a:pt x="78" y="20"/>
                    <a:pt x="79" y="19"/>
                    <a:pt x="79" y="19"/>
                  </a:cubicBezTo>
                  <a:cubicBezTo>
                    <a:pt x="81" y="17"/>
                    <a:pt x="80" y="15"/>
                    <a:pt x="79" y="14"/>
                  </a:cubicBezTo>
                  <a:cubicBezTo>
                    <a:pt x="68" y="5"/>
                    <a:pt x="55" y="0"/>
                    <a:pt x="41" y="0"/>
                  </a:cubicBezTo>
                  <a:cubicBezTo>
                    <a:pt x="30" y="0"/>
                    <a:pt x="19" y="3"/>
                    <a:pt x="10" y="8"/>
                  </a:cubicBezTo>
                  <a:cubicBezTo>
                    <a:pt x="10" y="7"/>
                    <a:pt x="9" y="6"/>
                    <a:pt x="8" y="6"/>
                  </a:cubicBezTo>
                  <a:cubicBezTo>
                    <a:pt x="7" y="5"/>
                    <a:pt x="5" y="6"/>
                    <a:pt x="4" y="8"/>
                  </a:cubicBezTo>
                  <a:cubicBezTo>
                    <a:pt x="1" y="16"/>
                    <a:pt x="1" y="16"/>
                    <a:pt x="1" y="16"/>
                  </a:cubicBezTo>
                  <a:cubicBezTo>
                    <a:pt x="0" y="17"/>
                    <a:pt x="1" y="18"/>
                    <a:pt x="1" y="19"/>
                  </a:cubicBezTo>
                  <a:cubicBezTo>
                    <a:pt x="2" y="20"/>
                    <a:pt x="3" y="21"/>
                    <a:pt x="4" y="21"/>
                  </a:cubicBezTo>
                  <a:close/>
                  <a:moveTo>
                    <a:pt x="4" y="21"/>
                  </a:moveTo>
                  <a:cubicBezTo>
                    <a:pt x="4" y="21"/>
                    <a:pt x="4" y="21"/>
                    <a:pt x="4" y="2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81"/>
            <p:cNvSpPr/>
            <p:nvPr/>
          </p:nvSpPr>
          <p:spPr>
            <a:xfrm>
              <a:off x="5498598" y="3224053"/>
              <a:ext cx="220895" cy="58131"/>
            </a:xfrm>
            <a:custGeom>
              <a:avLst/>
              <a:gdLst/>
              <a:ahLst/>
              <a:cxnLst/>
              <a:rect l="l" t="t" r="r" b="b"/>
              <a:pathLst>
                <a:path w="80" h="21" extrusionOk="0">
                  <a:moveTo>
                    <a:pt x="77" y="0"/>
                  </a:moveTo>
                  <a:cubicBezTo>
                    <a:pt x="68" y="0"/>
                    <a:pt x="68" y="0"/>
                    <a:pt x="68" y="0"/>
                  </a:cubicBezTo>
                  <a:cubicBezTo>
                    <a:pt x="66" y="1"/>
                    <a:pt x="65" y="2"/>
                    <a:pt x="65" y="4"/>
                  </a:cubicBezTo>
                  <a:cubicBezTo>
                    <a:pt x="65" y="5"/>
                    <a:pt x="66" y="6"/>
                    <a:pt x="66" y="7"/>
                  </a:cubicBezTo>
                  <a:cubicBezTo>
                    <a:pt x="58" y="11"/>
                    <a:pt x="49" y="14"/>
                    <a:pt x="40" y="14"/>
                  </a:cubicBezTo>
                  <a:cubicBezTo>
                    <a:pt x="28" y="14"/>
                    <a:pt x="16" y="10"/>
                    <a:pt x="6" y="2"/>
                  </a:cubicBezTo>
                  <a:cubicBezTo>
                    <a:pt x="5" y="0"/>
                    <a:pt x="3" y="1"/>
                    <a:pt x="1" y="2"/>
                  </a:cubicBezTo>
                  <a:cubicBezTo>
                    <a:pt x="0" y="4"/>
                    <a:pt x="0" y="6"/>
                    <a:pt x="2" y="7"/>
                  </a:cubicBezTo>
                  <a:cubicBezTo>
                    <a:pt x="12" y="16"/>
                    <a:pt x="26" y="21"/>
                    <a:pt x="40" y="21"/>
                  </a:cubicBezTo>
                  <a:cubicBezTo>
                    <a:pt x="51" y="21"/>
                    <a:pt x="61" y="18"/>
                    <a:pt x="70" y="13"/>
                  </a:cubicBezTo>
                  <a:cubicBezTo>
                    <a:pt x="71" y="13"/>
                    <a:pt x="71" y="14"/>
                    <a:pt x="72" y="15"/>
                  </a:cubicBezTo>
                  <a:cubicBezTo>
                    <a:pt x="73" y="15"/>
                    <a:pt x="73" y="15"/>
                    <a:pt x="74" y="15"/>
                  </a:cubicBezTo>
                  <a:cubicBezTo>
                    <a:pt x="75" y="15"/>
                    <a:pt x="76" y="14"/>
                    <a:pt x="77" y="13"/>
                  </a:cubicBezTo>
                  <a:cubicBezTo>
                    <a:pt x="80" y="5"/>
                    <a:pt x="80" y="5"/>
                    <a:pt x="80" y="5"/>
                  </a:cubicBezTo>
                  <a:cubicBezTo>
                    <a:pt x="80" y="4"/>
                    <a:pt x="80" y="3"/>
                    <a:pt x="80" y="2"/>
                  </a:cubicBezTo>
                  <a:cubicBezTo>
                    <a:pt x="79" y="1"/>
                    <a:pt x="78" y="0"/>
                    <a:pt x="77" y="0"/>
                  </a:cubicBezTo>
                  <a:close/>
                  <a:moveTo>
                    <a:pt x="77" y="0"/>
                  </a:moveTo>
                  <a:cubicBezTo>
                    <a:pt x="77" y="0"/>
                    <a:pt x="77" y="0"/>
                    <a:pt x="77"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81"/>
            <p:cNvSpPr/>
            <p:nvPr/>
          </p:nvSpPr>
          <p:spPr>
            <a:xfrm>
              <a:off x="5449769" y="3027571"/>
              <a:ext cx="151139" cy="182531"/>
            </a:xfrm>
            <a:custGeom>
              <a:avLst/>
              <a:gdLst/>
              <a:ahLst/>
              <a:cxnLst/>
              <a:rect l="l" t="t" r="r" b="b"/>
              <a:pathLst>
                <a:path w="55" h="66" extrusionOk="0">
                  <a:moveTo>
                    <a:pt x="55" y="62"/>
                  </a:moveTo>
                  <a:cubicBezTo>
                    <a:pt x="55" y="3"/>
                    <a:pt x="55" y="3"/>
                    <a:pt x="55" y="3"/>
                  </a:cubicBezTo>
                  <a:cubicBezTo>
                    <a:pt x="55" y="2"/>
                    <a:pt x="54" y="0"/>
                    <a:pt x="52" y="0"/>
                  </a:cubicBezTo>
                  <a:cubicBezTo>
                    <a:pt x="3" y="0"/>
                    <a:pt x="3" y="0"/>
                    <a:pt x="3" y="0"/>
                  </a:cubicBezTo>
                  <a:cubicBezTo>
                    <a:pt x="1" y="0"/>
                    <a:pt x="0" y="2"/>
                    <a:pt x="0" y="3"/>
                  </a:cubicBezTo>
                  <a:cubicBezTo>
                    <a:pt x="0" y="62"/>
                    <a:pt x="0" y="62"/>
                    <a:pt x="0" y="62"/>
                  </a:cubicBezTo>
                  <a:cubicBezTo>
                    <a:pt x="0" y="64"/>
                    <a:pt x="1" y="66"/>
                    <a:pt x="3" y="66"/>
                  </a:cubicBezTo>
                  <a:cubicBezTo>
                    <a:pt x="52" y="66"/>
                    <a:pt x="52" y="66"/>
                    <a:pt x="52" y="66"/>
                  </a:cubicBezTo>
                  <a:cubicBezTo>
                    <a:pt x="54" y="66"/>
                    <a:pt x="55" y="64"/>
                    <a:pt x="55" y="62"/>
                  </a:cubicBezTo>
                  <a:close/>
                  <a:moveTo>
                    <a:pt x="48" y="59"/>
                  </a:moveTo>
                  <a:cubicBezTo>
                    <a:pt x="7" y="59"/>
                    <a:pt x="7" y="59"/>
                    <a:pt x="7" y="59"/>
                  </a:cubicBezTo>
                  <a:cubicBezTo>
                    <a:pt x="7" y="7"/>
                    <a:pt x="7" y="7"/>
                    <a:pt x="7" y="7"/>
                  </a:cubicBezTo>
                  <a:cubicBezTo>
                    <a:pt x="48" y="7"/>
                    <a:pt x="48" y="7"/>
                    <a:pt x="48" y="7"/>
                  </a:cubicBezTo>
                  <a:lnTo>
                    <a:pt x="48" y="59"/>
                  </a:lnTo>
                  <a:close/>
                  <a:moveTo>
                    <a:pt x="48" y="59"/>
                  </a:moveTo>
                  <a:cubicBezTo>
                    <a:pt x="48" y="59"/>
                    <a:pt x="48" y="59"/>
                    <a:pt x="48" y="59"/>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5" name="Google Shape;2005;p81"/>
            <p:cNvSpPr/>
            <p:nvPr/>
          </p:nvSpPr>
          <p:spPr>
            <a:xfrm>
              <a:off x="5488134" y="3071750"/>
              <a:ext cx="74407" cy="16277"/>
            </a:xfrm>
            <a:custGeom>
              <a:avLst/>
              <a:gdLst/>
              <a:ahLst/>
              <a:cxnLst/>
              <a:rect l="l" t="t" r="r" b="b"/>
              <a:pathLst>
                <a:path w="27" h="6" extrusionOk="0">
                  <a:moveTo>
                    <a:pt x="3" y="6"/>
                  </a:moveTo>
                  <a:cubicBezTo>
                    <a:pt x="24" y="6"/>
                    <a:pt x="24" y="6"/>
                    <a:pt x="24" y="6"/>
                  </a:cubicBezTo>
                  <a:cubicBezTo>
                    <a:pt x="26" y="6"/>
                    <a:pt x="27" y="5"/>
                    <a:pt x="27" y="3"/>
                  </a:cubicBezTo>
                  <a:cubicBezTo>
                    <a:pt x="27" y="1"/>
                    <a:pt x="26" y="0"/>
                    <a:pt x="24" y="0"/>
                  </a:cubicBezTo>
                  <a:cubicBezTo>
                    <a:pt x="3" y="0"/>
                    <a:pt x="3" y="0"/>
                    <a:pt x="3" y="0"/>
                  </a:cubicBezTo>
                  <a:cubicBezTo>
                    <a:pt x="1" y="0"/>
                    <a:pt x="0" y="1"/>
                    <a:pt x="0" y="3"/>
                  </a:cubicBezTo>
                  <a:cubicBezTo>
                    <a:pt x="0" y="5"/>
                    <a:pt x="1" y="6"/>
                    <a:pt x="3" y="6"/>
                  </a:cubicBezTo>
                  <a:close/>
                  <a:moveTo>
                    <a:pt x="3" y="6"/>
                  </a:moveTo>
                  <a:cubicBezTo>
                    <a:pt x="3" y="6"/>
                    <a:pt x="3" y="6"/>
                    <a:pt x="3" y="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81"/>
            <p:cNvSpPr/>
            <p:nvPr/>
          </p:nvSpPr>
          <p:spPr>
            <a:xfrm>
              <a:off x="5488134" y="3107792"/>
              <a:ext cx="74407" cy="19765"/>
            </a:xfrm>
            <a:custGeom>
              <a:avLst/>
              <a:gdLst/>
              <a:ahLst/>
              <a:cxnLst/>
              <a:rect l="l" t="t" r="r" b="b"/>
              <a:pathLst>
                <a:path w="27" h="7" extrusionOk="0">
                  <a:moveTo>
                    <a:pt x="3" y="7"/>
                  </a:moveTo>
                  <a:cubicBezTo>
                    <a:pt x="24" y="7"/>
                    <a:pt x="24" y="7"/>
                    <a:pt x="24" y="7"/>
                  </a:cubicBezTo>
                  <a:cubicBezTo>
                    <a:pt x="26" y="7"/>
                    <a:pt x="27" y="6"/>
                    <a:pt x="27" y="4"/>
                  </a:cubicBezTo>
                  <a:cubicBezTo>
                    <a:pt x="27" y="2"/>
                    <a:pt x="26" y="0"/>
                    <a:pt x="24" y="0"/>
                  </a:cubicBezTo>
                  <a:cubicBezTo>
                    <a:pt x="3" y="0"/>
                    <a:pt x="3" y="0"/>
                    <a:pt x="3" y="0"/>
                  </a:cubicBezTo>
                  <a:cubicBezTo>
                    <a:pt x="1" y="0"/>
                    <a:pt x="0" y="2"/>
                    <a:pt x="0" y="4"/>
                  </a:cubicBezTo>
                  <a:cubicBezTo>
                    <a:pt x="0" y="6"/>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7" name="Google Shape;2007;p81"/>
            <p:cNvSpPr/>
            <p:nvPr/>
          </p:nvSpPr>
          <p:spPr>
            <a:xfrm>
              <a:off x="5488134" y="3146158"/>
              <a:ext cx="40692" cy="19765"/>
            </a:xfrm>
            <a:custGeom>
              <a:avLst/>
              <a:gdLst/>
              <a:ahLst/>
              <a:cxnLst/>
              <a:rect l="l" t="t" r="r" b="b"/>
              <a:pathLst>
                <a:path w="15" h="7" extrusionOk="0">
                  <a:moveTo>
                    <a:pt x="3" y="7"/>
                  </a:moveTo>
                  <a:cubicBezTo>
                    <a:pt x="11" y="7"/>
                    <a:pt x="11" y="7"/>
                    <a:pt x="11" y="7"/>
                  </a:cubicBezTo>
                  <a:cubicBezTo>
                    <a:pt x="13" y="7"/>
                    <a:pt x="15" y="6"/>
                    <a:pt x="15" y="4"/>
                  </a:cubicBezTo>
                  <a:cubicBezTo>
                    <a:pt x="15" y="2"/>
                    <a:pt x="13" y="0"/>
                    <a:pt x="11" y="0"/>
                  </a:cubicBezTo>
                  <a:cubicBezTo>
                    <a:pt x="3" y="0"/>
                    <a:pt x="3" y="0"/>
                    <a:pt x="3" y="0"/>
                  </a:cubicBezTo>
                  <a:cubicBezTo>
                    <a:pt x="1" y="0"/>
                    <a:pt x="0" y="2"/>
                    <a:pt x="0" y="4"/>
                  </a:cubicBezTo>
                  <a:cubicBezTo>
                    <a:pt x="0" y="6"/>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8" name="Google Shape;2008;p81"/>
            <p:cNvSpPr/>
            <p:nvPr/>
          </p:nvSpPr>
          <p:spPr>
            <a:xfrm>
              <a:off x="5620671" y="3027571"/>
              <a:ext cx="154627" cy="182531"/>
            </a:xfrm>
            <a:custGeom>
              <a:avLst/>
              <a:gdLst/>
              <a:ahLst/>
              <a:cxnLst/>
              <a:rect l="l" t="t" r="r" b="b"/>
              <a:pathLst>
                <a:path w="56" h="66" extrusionOk="0">
                  <a:moveTo>
                    <a:pt x="52" y="0"/>
                  </a:moveTo>
                  <a:cubicBezTo>
                    <a:pt x="4" y="0"/>
                    <a:pt x="4" y="0"/>
                    <a:pt x="4" y="0"/>
                  </a:cubicBezTo>
                  <a:cubicBezTo>
                    <a:pt x="2" y="0"/>
                    <a:pt x="0" y="2"/>
                    <a:pt x="0" y="3"/>
                  </a:cubicBezTo>
                  <a:cubicBezTo>
                    <a:pt x="0" y="62"/>
                    <a:pt x="0" y="62"/>
                    <a:pt x="0" y="62"/>
                  </a:cubicBezTo>
                  <a:cubicBezTo>
                    <a:pt x="0" y="64"/>
                    <a:pt x="2" y="66"/>
                    <a:pt x="4" y="66"/>
                  </a:cubicBezTo>
                  <a:cubicBezTo>
                    <a:pt x="52" y="66"/>
                    <a:pt x="52" y="66"/>
                    <a:pt x="52" y="66"/>
                  </a:cubicBezTo>
                  <a:cubicBezTo>
                    <a:pt x="54" y="66"/>
                    <a:pt x="56" y="64"/>
                    <a:pt x="56" y="62"/>
                  </a:cubicBezTo>
                  <a:cubicBezTo>
                    <a:pt x="56" y="3"/>
                    <a:pt x="56" y="3"/>
                    <a:pt x="56" y="3"/>
                  </a:cubicBezTo>
                  <a:cubicBezTo>
                    <a:pt x="56" y="2"/>
                    <a:pt x="54" y="0"/>
                    <a:pt x="52" y="0"/>
                  </a:cubicBezTo>
                  <a:close/>
                  <a:moveTo>
                    <a:pt x="49" y="59"/>
                  </a:moveTo>
                  <a:cubicBezTo>
                    <a:pt x="7" y="59"/>
                    <a:pt x="7" y="59"/>
                    <a:pt x="7" y="59"/>
                  </a:cubicBezTo>
                  <a:cubicBezTo>
                    <a:pt x="7" y="7"/>
                    <a:pt x="7" y="7"/>
                    <a:pt x="7" y="7"/>
                  </a:cubicBezTo>
                  <a:cubicBezTo>
                    <a:pt x="49" y="7"/>
                    <a:pt x="49" y="7"/>
                    <a:pt x="49" y="7"/>
                  </a:cubicBezTo>
                  <a:lnTo>
                    <a:pt x="49" y="59"/>
                  </a:lnTo>
                  <a:close/>
                  <a:moveTo>
                    <a:pt x="49" y="59"/>
                  </a:moveTo>
                  <a:cubicBezTo>
                    <a:pt x="49" y="59"/>
                    <a:pt x="49" y="59"/>
                    <a:pt x="49" y="59"/>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9" name="Google Shape;2009;p81"/>
            <p:cNvSpPr/>
            <p:nvPr/>
          </p:nvSpPr>
          <p:spPr>
            <a:xfrm>
              <a:off x="5659038" y="3071750"/>
              <a:ext cx="76732" cy="16277"/>
            </a:xfrm>
            <a:custGeom>
              <a:avLst/>
              <a:gdLst/>
              <a:ahLst/>
              <a:cxnLst/>
              <a:rect l="l" t="t" r="r" b="b"/>
              <a:pathLst>
                <a:path w="28" h="6" extrusionOk="0">
                  <a:moveTo>
                    <a:pt x="4" y="6"/>
                  </a:moveTo>
                  <a:cubicBezTo>
                    <a:pt x="25" y="6"/>
                    <a:pt x="25" y="6"/>
                    <a:pt x="25" y="6"/>
                  </a:cubicBezTo>
                  <a:cubicBezTo>
                    <a:pt x="26" y="6"/>
                    <a:pt x="28" y="5"/>
                    <a:pt x="28" y="3"/>
                  </a:cubicBezTo>
                  <a:cubicBezTo>
                    <a:pt x="28" y="1"/>
                    <a:pt x="26" y="0"/>
                    <a:pt x="25" y="0"/>
                  </a:cubicBezTo>
                  <a:cubicBezTo>
                    <a:pt x="4" y="0"/>
                    <a:pt x="4" y="0"/>
                    <a:pt x="4" y="0"/>
                  </a:cubicBezTo>
                  <a:cubicBezTo>
                    <a:pt x="2" y="0"/>
                    <a:pt x="0" y="1"/>
                    <a:pt x="0" y="3"/>
                  </a:cubicBezTo>
                  <a:cubicBezTo>
                    <a:pt x="0" y="5"/>
                    <a:pt x="2" y="6"/>
                    <a:pt x="4" y="6"/>
                  </a:cubicBezTo>
                  <a:close/>
                  <a:moveTo>
                    <a:pt x="4" y="6"/>
                  </a:moveTo>
                  <a:cubicBezTo>
                    <a:pt x="4" y="6"/>
                    <a:pt x="4" y="6"/>
                    <a:pt x="4" y="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81"/>
            <p:cNvSpPr/>
            <p:nvPr/>
          </p:nvSpPr>
          <p:spPr>
            <a:xfrm>
              <a:off x="5659038" y="3107792"/>
              <a:ext cx="76732" cy="19765"/>
            </a:xfrm>
            <a:custGeom>
              <a:avLst/>
              <a:gdLst/>
              <a:ahLst/>
              <a:cxnLst/>
              <a:rect l="l" t="t" r="r" b="b"/>
              <a:pathLst>
                <a:path w="28" h="7" extrusionOk="0">
                  <a:moveTo>
                    <a:pt x="4" y="7"/>
                  </a:moveTo>
                  <a:cubicBezTo>
                    <a:pt x="25" y="7"/>
                    <a:pt x="25" y="7"/>
                    <a:pt x="25" y="7"/>
                  </a:cubicBezTo>
                  <a:cubicBezTo>
                    <a:pt x="26" y="7"/>
                    <a:pt x="28" y="6"/>
                    <a:pt x="28" y="4"/>
                  </a:cubicBezTo>
                  <a:cubicBezTo>
                    <a:pt x="28" y="2"/>
                    <a:pt x="26" y="0"/>
                    <a:pt x="25" y="0"/>
                  </a:cubicBezTo>
                  <a:cubicBezTo>
                    <a:pt x="4" y="0"/>
                    <a:pt x="4" y="0"/>
                    <a:pt x="4" y="0"/>
                  </a:cubicBezTo>
                  <a:cubicBezTo>
                    <a:pt x="2" y="0"/>
                    <a:pt x="0" y="2"/>
                    <a:pt x="0" y="4"/>
                  </a:cubicBezTo>
                  <a:cubicBezTo>
                    <a:pt x="0" y="6"/>
                    <a:pt x="2" y="7"/>
                    <a:pt x="4" y="7"/>
                  </a:cubicBezTo>
                  <a:close/>
                  <a:moveTo>
                    <a:pt x="4" y="7"/>
                  </a:moveTo>
                  <a:cubicBezTo>
                    <a:pt x="4" y="7"/>
                    <a:pt x="4" y="7"/>
                    <a:pt x="4"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1" name="Google Shape;2011;p81"/>
            <p:cNvSpPr/>
            <p:nvPr/>
          </p:nvSpPr>
          <p:spPr>
            <a:xfrm>
              <a:off x="5659038" y="3146158"/>
              <a:ext cx="41854" cy="19765"/>
            </a:xfrm>
            <a:custGeom>
              <a:avLst/>
              <a:gdLst/>
              <a:ahLst/>
              <a:cxnLst/>
              <a:rect l="l" t="t" r="r" b="b"/>
              <a:pathLst>
                <a:path w="15" h="7" extrusionOk="0">
                  <a:moveTo>
                    <a:pt x="4" y="7"/>
                  </a:moveTo>
                  <a:cubicBezTo>
                    <a:pt x="12" y="7"/>
                    <a:pt x="12" y="7"/>
                    <a:pt x="12" y="7"/>
                  </a:cubicBezTo>
                  <a:cubicBezTo>
                    <a:pt x="14" y="7"/>
                    <a:pt x="15" y="6"/>
                    <a:pt x="15" y="4"/>
                  </a:cubicBezTo>
                  <a:cubicBezTo>
                    <a:pt x="15" y="2"/>
                    <a:pt x="14" y="0"/>
                    <a:pt x="12" y="0"/>
                  </a:cubicBezTo>
                  <a:cubicBezTo>
                    <a:pt x="4" y="0"/>
                    <a:pt x="4" y="0"/>
                    <a:pt x="4" y="0"/>
                  </a:cubicBezTo>
                  <a:cubicBezTo>
                    <a:pt x="2" y="0"/>
                    <a:pt x="0" y="2"/>
                    <a:pt x="0" y="4"/>
                  </a:cubicBezTo>
                  <a:cubicBezTo>
                    <a:pt x="0" y="6"/>
                    <a:pt x="2" y="7"/>
                    <a:pt x="4" y="7"/>
                  </a:cubicBezTo>
                  <a:close/>
                  <a:moveTo>
                    <a:pt x="4" y="7"/>
                  </a:moveTo>
                  <a:cubicBezTo>
                    <a:pt x="4" y="7"/>
                    <a:pt x="4" y="7"/>
                    <a:pt x="4"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2" name="Google Shape;2012;p81"/>
          <p:cNvSpPr/>
          <p:nvPr/>
        </p:nvSpPr>
        <p:spPr>
          <a:xfrm>
            <a:off x="6215926" y="2955489"/>
            <a:ext cx="342969" cy="326695"/>
          </a:xfrm>
          <a:custGeom>
            <a:avLst/>
            <a:gdLst/>
            <a:ahLst/>
            <a:cxnLst/>
            <a:rect l="l" t="t" r="r" b="b"/>
            <a:pathLst>
              <a:path w="124" h="118" extrusionOk="0">
                <a:moveTo>
                  <a:pt x="106" y="41"/>
                </a:moveTo>
                <a:cubicBezTo>
                  <a:pt x="121" y="41"/>
                  <a:pt x="121" y="41"/>
                  <a:pt x="121" y="41"/>
                </a:cubicBezTo>
                <a:cubicBezTo>
                  <a:pt x="123" y="41"/>
                  <a:pt x="124" y="39"/>
                  <a:pt x="124" y="37"/>
                </a:cubicBezTo>
                <a:cubicBezTo>
                  <a:pt x="124" y="22"/>
                  <a:pt x="124" y="22"/>
                  <a:pt x="124" y="22"/>
                </a:cubicBezTo>
                <a:cubicBezTo>
                  <a:pt x="124" y="20"/>
                  <a:pt x="123" y="19"/>
                  <a:pt x="121" y="19"/>
                </a:cubicBezTo>
                <a:cubicBezTo>
                  <a:pt x="106" y="19"/>
                  <a:pt x="106" y="19"/>
                  <a:pt x="106" y="19"/>
                </a:cubicBezTo>
                <a:cubicBezTo>
                  <a:pt x="104" y="19"/>
                  <a:pt x="103" y="20"/>
                  <a:pt x="103" y="22"/>
                </a:cubicBezTo>
                <a:cubicBezTo>
                  <a:pt x="103" y="26"/>
                  <a:pt x="103" y="26"/>
                  <a:pt x="103" y="26"/>
                </a:cubicBezTo>
                <a:cubicBezTo>
                  <a:pt x="87" y="26"/>
                  <a:pt x="87" y="26"/>
                  <a:pt x="87" y="26"/>
                </a:cubicBezTo>
                <a:cubicBezTo>
                  <a:pt x="87" y="26"/>
                  <a:pt x="87" y="19"/>
                  <a:pt x="87" y="18"/>
                </a:cubicBezTo>
                <a:cubicBezTo>
                  <a:pt x="87" y="14"/>
                  <a:pt x="84" y="9"/>
                  <a:pt x="73" y="5"/>
                </a:cubicBezTo>
                <a:cubicBezTo>
                  <a:pt x="65" y="2"/>
                  <a:pt x="54" y="0"/>
                  <a:pt x="43" y="0"/>
                </a:cubicBezTo>
                <a:cubicBezTo>
                  <a:pt x="32" y="0"/>
                  <a:pt x="22" y="2"/>
                  <a:pt x="14" y="5"/>
                </a:cubicBezTo>
                <a:cubicBezTo>
                  <a:pt x="2" y="9"/>
                  <a:pt x="0" y="14"/>
                  <a:pt x="0" y="18"/>
                </a:cubicBezTo>
                <a:cubicBezTo>
                  <a:pt x="0" y="19"/>
                  <a:pt x="0" y="99"/>
                  <a:pt x="0" y="99"/>
                </a:cubicBezTo>
                <a:cubicBezTo>
                  <a:pt x="0" y="103"/>
                  <a:pt x="2" y="109"/>
                  <a:pt x="14" y="113"/>
                </a:cubicBezTo>
                <a:cubicBezTo>
                  <a:pt x="22" y="116"/>
                  <a:pt x="32" y="118"/>
                  <a:pt x="43" y="118"/>
                </a:cubicBezTo>
                <a:cubicBezTo>
                  <a:pt x="54" y="118"/>
                  <a:pt x="65" y="116"/>
                  <a:pt x="73" y="113"/>
                </a:cubicBezTo>
                <a:cubicBezTo>
                  <a:pt x="84" y="109"/>
                  <a:pt x="87" y="103"/>
                  <a:pt x="87" y="99"/>
                </a:cubicBezTo>
                <a:cubicBezTo>
                  <a:pt x="87" y="95"/>
                  <a:pt x="87" y="95"/>
                  <a:pt x="87" y="95"/>
                </a:cubicBezTo>
                <a:cubicBezTo>
                  <a:pt x="103" y="95"/>
                  <a:pt x="103" y="95"/>
                  <a:pt x="103" y="95"/>
                </a:cubicBezTo>
                <a:cubicBezTo>
                  <a:pt x="103" y="98"/>
                  <a:pt x="103" y="98"/>
                  <a:pt x="103" y="98"/>
                </a:cubicBezTo>
                <a:cubicBezTo>
                  <a:pt x="103" y="100"/>
                  <a:pt x="104" y="102"/>
                  <a:pt x="106" y="102"/>
                </a:cubicBezTo>
                <a:cubicBezTo>
                  <a:pt x="121" y="102"/>
                  <a:pt x="121" y="102"/>
                  <a:pt x="121" y="102"/>
                </a:cubicBezTo>
                <a:cubicBezTo>
                  <a:pt x="123" y="102"/>
                  <a:pt x="124" y="100"/>
                  <a:pt x="124" y="98"/>
                </a:cubicBezTo>
                <a:cubicBezTo>
                  <a:pt x="124" y="84"/>
                  <a:pt x="124" y="84"/>
                  <a:pt x="124" y="84"/>
                </a:cubicBezTo>
                <a:cubicBezTo>
                  <a:pt x="124" y="82"/>
                  <a:pt x="123" y="80"/>
                  <a:pt x="121" y="80"/>
                </a:cubicBezTo>
                <a:cubicBezTo>
                  <a:pt x="106" y="80"/>
                  <a:pt x="106" y="80"/>
                  <a:pt x="106" y="80"/>
                </a:cubicBezTo>
                <a:cubicBezTo>
                  <a:pt x="104" y="80"/>
                  <a:pt x="103" y="82"/>
                  <a:pt x="103" y="84"/>
                </a:cubicBezTo>
                <a:cubicBezTo>
                  <a:pt x="103" y="87"/>
                  <a:pt x="103" y="87"/>
                  <a:pt x="103" y="87"/>
                </a:cubicBezTo>
                <a:cubicBezTo>
                  <a:pt x="87" y="87"/>
                  <a:pt x="87" y="87"/>
                  <a:pt x="87" y="87"/>
                </a:cubicBezTo>
                <a:cubicBezTo>
                  <a:pt x="87" y="63"/>
                  <a:pt x="87" y="63"/>
                  <a:pt x="87" y="63"/>
                </a:cubicBezTo>
                <a:cubicBezTo>
                  <a:pt x="103" y="63"/>
                  <a:pt x="103" y="63"/>
                  <a:pt x="103" y="63"/>
                </a:cubicBezTo>
                <a:cubicBezTo>
                  <a:pt x="103" y="68"/>
                  <a:pt x="103" y="68"/>
                  <a:pt x="103" y="68"/>
                </a:cubicBezTo>
                <a:cubicBezTo>
                  <a:pt x="103" y="70"/>
                  <a:pt x="104" y="71"/>
                  <a:pt x="106" y="71"/>
                </a:cubicBezTo>
                <a:cubicBezTo>
                  <a:pt x="121" y="71"/>
                  <a:pt x="121" y="71"/>
                  <a:pt x="121" y="71"/>
                </a:cubicBezTo>
                <a:cubicBezTo>
                  <a:pt x="123" y="71"/>
                  <a:pt x="124" y="70"/>
                  <a:pt x="124" y="68"/>
                </a:cubicBezTo>
                <a:cubicBezTo>
                  <a:pt x="124" y="53"/>
                  <a:pt x="124" y="53"/>
                  <a:pt x="124" y="53"/>
                </a:cubicBezTo>
                <a:cubicBezTo>
                  <a:pt x="124" y="51"/>
                  <a:pt x="123" y="49"/>
                  <a:pt x="121" y="49"/>
                </a:cubicBezTo>
                <a:cubicBezTo>
                  <a:pt x="106" y="49"/>
                  <a:pt x="106" y="49"/>
                  <a:pt x="106" y="49"/>
                </a:cubicBezTo>
                <a:cubicBezTo>
                  <a:pt x="104" y="49"/>
                  <a:pt x="103" y="51"/>
                  <a:pt x="103" y="53"/>
                </a:cubicBezTo>
                <a:cubicBezTo>
                  <a:pt x="103" y="56"/>
                  <a:pt x="103" y="56"/>
                  <a:pt x="103" y="56"/>
                </a:cubicBezTo>
                <a:cubicBezTo>
                  <a:pt x="87" y="56"/>
                  <a:pt x="87" y="56"/>
                  <a:pt x="87" y="56"/>
                </a:cubicBezTo>
                <a:cubicBezTo>
                  <a:pt x="87" y="33"/>
                  <a:pt x="87" y="33"/>
                  <a:pt x="87" y="33"/>
                </a:cubicBezTo>
                <a:cubicBezTo>
                  <a:pt x="103" y="33"/>
                  <a:pt x="103" y="33"/>
                  <a:pt x="103" y="33"/>
                </a:cubicBezTo>
                <a:cubicBezTo>
                  <a:pt x="103" y="37"/>
                  <a:pt x="103" y="37"/>
                  <a:pt x="103" y="37"/>
                </a:cubicBezTo>
                <a:cubicBezTo>
                  <a:pt x="103" y="39"/>
                  <a:pt x="104" y="41"/>
                  <a:pt x="106" y="41"/>
                </a:cubicBezTo>
                <a:close/>
                <a:moveTo>
                  <a:pt x="110" y="87"/>
                </a:moveTo>
                <a:cubicBezTo>
                  <a:pt x="117" y="87"/>
                  <a:pt x="117" y="87"/>
                  <a:pt x="117" y="87"/>
                </a:cubicBezTo>
                <a:cubicBezTo>
                  <a:pt x="117" y="95"/>
                  <a:pt x="117" y="95"/>
                  <a:pt x="117" y="95"/>
                </a:cubicBezTo>
                <a:cubicBezTo>
                  <a:pt x="110" y="95"/>
                  <a:pt x="110" y="95"/>
                  <a:pt x="110" y="95"/>
                </a:cubicBezTo>
                <a:lnTo>
                  <a:pt x="110" y="87"/>
                </a:lnTo>
                <a:close/>
                <a:moveTo>
                  <a:pt x="110" y="57"/>
                </a:moveTo>
                <a:cubicBezTo>
                  <a:pt x="117" y="57"/>
                  <a:pt x="117" y="57"/>
                  <a:pt x="117" y="57"/>
                </a:cubicBezTo>
                <a:cubicBezTo>
                  <a:pt x="117" y="64"/>
                  <a:pt x="117" y="64"/>
                  <a:pt x="117" y="64"/>
                </a:cubicBezTo>
                <a:cubicBezTo>
                  <a:pt x="110" y="64"/>
                  <a:pt x="110" y="64"/>
                  <a:pt x="110" y="64"/>
                </a:cubicBezTo>
                <a:lnTo>
                  <a:pt x="110" y="57"/>
                </a:lnTo>
                <a:close/>
                <a:moveTo>
                  <a:pt x="79" y="72"/>
                </a:moveTo>
                <a:cubicBezTo>
                  <a:pt x="79" y="74"/>
                  <a:pt x="77" y="77"/>
                  <a:pt x="70" y="79"/>
                </a:cubicBezTo>
                <a:cubicBezTo>
                  <a:pt x="63" y="82"/>
                  <a:pt x="53" y="84"/>
                  <a:pt x="43" y="84"/>
                </a:cubicBezTo>
                <a:cubicBezTo>
                  <a:pt x="33" y="84"/>
                  <a:pt x="23" y="82"/>
                  <a:pt x="16" y="79"/>
                </a:cubicBezTo>
                <a:cubicBezTo>
                  <a:pt x="9" y="77"/>
                  <a:pt x="7" y="74"/>
                  <a:pt x="7" y="72"/>
                </a:cubicBezTo>
                <a:cubicBezTo>
                  <a:pt x="7" y="56"/>
                  <a:pt x="7" y="56"/>
                  <a:pt x="7" y="56"/>
                </a:cubicBezTo>
                <a:cubicBezTo>
                  <a:pt x="9" y="57"/>
                  <a:pt x="11" y="58"/>
                  <a:pt x="14" y="59"/>
                </a:cubicBezTo>
                <a:cubicBezTo>
                  <a:pt x="22" y="62"/>
                  <a:pt x="32" y="64"/>
                  <a:pt x="43" y="64"/>
                </a:cubicBezTo>
                <a:cubicBezTo>
                  <a:pt x="54" y="64"/>
                  <a:pt x="65" y="62"/>
                  <a:pt x="73" y="59"/>
                </a:cubicBezTo>
                <a:cubicBezTo>
                  <a:pt x="75" y="58"/>
                  <a:pt x="78" y="57"/>
                  <a:pt x="79" y="56"/>
                </a:cubicBezTo>
                <a:lnTo>
                  <a:pt x="79" y="72"/>
                </a:lnTo>
                <a:close/>
                <a:moveTo>
                  <a:pt x="14" y="32"/>
                </a:moveTo>
                <a:cubicBezTo>
                  <a:pt x="22" y="35"/>
                  <a:pt x="32" y="37"/>
                  <a:pt x="43" y="37"/>
                </a:cubicBezTo>
                <a:cubicBezTo>
                  <a:pt x="54" y="37"/>
                  <a:pt x="65" y="35"/>
                  <a:pt x="73" y="32"/>
                </a:cubicBezTo>
                <a:cubicBezTo>
                  <a:pt x="75" y="31"/>
                  <a:pt x="78" y="30"/>
                  <a:pt x="79" y="29"/>
                </a:cubicBezTo>
                <a:cubicBezTo>
                  <a:pt x="79" y="45"/>
                  <a:pt x="79" y="45"/>
                  <a:pt x="79" y="45"/>
                </a:cubicBezTo>
                <a:cubicBezTo>
                  <a:pt x="79" y="47"/>
                  <a:pt x="77" y="50"/>
                  <a:pt x="70" y="52"/>
                </a:cubicBezTo>
                <a:cubicBezTo>
                  <a:pt x="63" y="55"/>
                  <a:pt x="53" y="56"/>
                  <a:pt x="43" y="56"/>
                </a:cubicBezTo>
                <a:cubicBezTo>
                  <a:pt x="33" y="56"/>
                  <a:pt x="23" y="55"/>
                  <a:pt x="16" y="52"/>
                </a:cubicBezTo>
                <a:cubicBezTo>
                  <a:pt x="9" y="50"/>
                  <a:pt x="7" y="47"/>
                  <a:pt x="7" y="45"/>
                </a:cubicBezTo>
                <a:cubicBezTo>
                  <a:pt x="7" y="29"/>
                  <a:pt x="7" y="29"/>
                  <a:pt x="7" y="29"/>
                </a:cubicBezTo>
                <a:cubicBezTo>
                  <a:pt x="9" y="30"/>
                  <a:pt x="11" y="31"/>
                  <a:pt x="14" y="32"/>
                </a:cubicBezTo>
                <a:close/>
                <a:moveTo>
                  <a:pt x="16" y="11"/>
                </a:moveTo>
                <a:cubicBezTo>
                  <a:pt x="23" y="9"/>
                  <a:pt x="33" y="7"/>
                  <a:pt x="43" y="7"/>
                </a:cubicBezTo>
                <a:cubicBezTo>
                  <a:pt x="53" y="7"/>
                  <a:pt x="63" y="9"/>
                  <a:pt x="70" y="11"/>
                </a:cubicBezTo>
                <a:cubicBezTo>
                  <a:pt x="76" y="14"/>
                  <a:pt x="79" y="17"/>
                  <a:pt x="79" y="18"/>
                </a:cubicBezTo>
                <a:cubicBezTo>
                  <a:pt x="79" y="20"/>
                  <a:pt x="76" y="23"/>
                  <a:pt x="70" y="25"/>
                </a:cubicBezTo>
                <a:cubicBezTo>
                  <a:pt x="63" y="28"/>
                  <a:pt x="53" y="30"/>
                  <a:pt x="43" y="30"/>
                </a:cubicBezTo>
                <a:cubicBezTo>
                  <a:pt x="33" y="30"/>
                  <a:pt x="23" y="28"/>
                  <a:pt x="16" y="25"/>
                </a:cubicBezTo>
                <a:cubicBezTo>
                  <a:pt x="10" y="23"/>
                  <a:pt x="7" y="20"/>
                  <a:pt x="7" y="18"/>
                </a:cubicBezTo>
                <a:cubicBezTo>
                  <a:pt x="7" y="17"/>
                  <a:pt x="10" y="14"/>
                  <a:pt x="16" y="11"/>
                </a:cubicBezTo>
                <a:close/>
                <a:moveTo>
                  <a:pt x="70" y="106"/>
                </a:moveTo>
                <a:cubicBezTo>
                  <a:pt x="63" y="109"/>
                  <a:pt x="53" y="110"/>
                  <a:pt x="43" y="110"/>
                </a:cubicBezTo>
                <a:cubicBezTo>
                  <a:pt x="33" y="110"/>
                  <a:pt x="23" y="109"/>
                  <a:pt x="16" y="106"/>
                </a:cubicBezTo>
                <a:cubicBezTo>
                  <a:pt x="9" y="104"/>
                  <a:pt x="7" y="101"/>
                  <a:pt x="7" y="99"/>
                </a:cubicBezTo>
                <a:cubicBezTo>
                  <a:pt x="7" y="83"/>
                  <a:pt x="7" y="83"/>
                  <a:pt x="7" y="83"/>
                </a:cubicBezTo>
                <a:cubicBezTo>
                  <a:pt x="9" y="84"/>
                  <a:pt x="11" y="85"/>
                  <a:pt x="14" y="86"/>
                </a:cubicBezTo>
                <a:cubicBezTo>
                  <a:pt x="22" y="89"/>
                  <a:pt x="32" y="91"/>
                  <a:pt x="43" y="91"/>
                </a:cubicBezTo>
                <a:cubicBezTo>
                  <a:pt x="54" y="91"/>
                  <a:pt x="65" y="89"/>
                  <a:pt x="73" y="86"/>
                </a:cubicBezTo>
                <a:cubicBezTo>
                  <a:pt x="75" y="85"/>
                  <a:pt x="78" y="84"/>
                  <a:pt x="79" y="83"/>
                </a:cubicBezTo>
                <a:cubicBezTo>
                  <a:pt x="79" y="99"/>
                  <a:pt x="79" y="99"/>
                  <a:pt x="79" y="99"/>
                </a:cubicBezTo>
                <a:cubicBezTo>
                  <a:pt x="79" y="101"/>
                  <a:pt x="77" y="104"/>
                  <a:pt x="70" y="106"/>
                </a:cubicBezTo>
                <a:close/>
                <a:moveTo>
                  <a:pt x="110" y="26"/>
                </a:moveTo>
                <a:cubicBezTo>
                  <a:pt x="117" y="26"/>
                  <a:pt x="117" y="26"/>
                  <a:pt x="117" y="26"/>
                </a:cubicBezTo>
                <a:cubicBezTo>
                  <a:pt x="117" y="33"/>
                  <a:pt x="117" y="33"/>
                  <a:pt x="117" y="33"/>
                </a:cubicBezTo>
                <a:cubicBezTo>
                  <a:pt x="110" y="33"/>
                  <a:pt x="110" y="33"/>
                  <a:pt x="110" y="33"/>
                </a:cubicBezTo>
                <a:lnTo>
                  <a:pt x="110" y="26"/>
                </a:lnTo>
                <a:close/>
                <a:moveTo>
                  <a:pt x="110" y="26"/>
                </a:moveTo>
                <a:cubicBezTo>
                  <a:pt x="110" y="26"/>
                  <a:pt x="110" y="26"/>
                  <a:pt x="110" y="2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13" name="Google Shape;2013;p81"/>
          <p:cNvGrpSpPr/>
          <p:nvPr/>
        </p:nvGrpSpPr>
        <p:grpSpPr>
          <a:xfrm>
            <a:off x="6961158" y="2955489"/>
            <a:ext cx="325530" cy="326695"/>
            <a:chOff x="6961158" y="2955489"/>
            <a:chExt cx="325530" cy="326695"/>
          </a:xfrm>
        </p:grpSpPr>
        <p:sp>
          <p:nvSpPr>
            <p:cNvPr id="2014" name="Google Shape;2014;p81"/>
            <p:cNvSpPr/>
            <p:nvPr/>
          </p:nvSpPr>
          <p:spPr>
            <a:xfrm>
              <a:off x="6961158" y="2955489"/>
              <a:ext cx="325530" cy="326695"/>
            </a:xfrm>
            <a:custGeom>
              <a:avLst/>
              <a:gdLst/>
              <a:ahLst/>
              <a:cxnLst/>
              <a:rect l="l" t="t" r="r" b="b"/>
              <a:pathLst>
                <a:path w="118" h="118" extrusionOk="0">
                  <a:moveTo>
                    <a:pt x="118" y="23"/>
                  </a:moveTo>
                  <a:cubicBezTo>
                    <a:pt x="118" y="22"/>
                    <a:pt x="118" y="21"/>
                    <a:pt x="117" y="20"/>
                  </a:cubicBezTo>
                  <a:cubicBezTo>
                    <a:pt x="117" y="20"/>
                    <a:pt x="98" y="1"/>
                    <a:pt x="98" y="1"/>
                  </a:cubicBezTo>
                  <a:cubicBezTo>
                    <a:pt x="98" y="0"/>
                    <a:pt x="97" y="0"/>
                    <a:pt x="97" y="0"/>
                  </a:cubicBezTo>
                  <a:cubicBezTo>
                    <a:pt x="96" y="0"/>
                    <a:pt x="96" y="0"/>
                    <a:pt x="95" y="0"/>
                  </a:cubicBezTo>
                  <a:cubicBezTo>
                    <a:pt x="4" y="0"/>
                    <a:pt x="4" y="0"/>
                    <a:pt x="4" y="0"/>
                  </a:cubicBezTo>
                  <a:cubicBezTo>
                    <a:pt x="2" y="0"/>
                    <a:pt x="0" y="1"/>
                    <a:pt x="0" y="3"/>
                  </a:cubicBezTo>
                  <a:cubicBezTo>
                    <a:pt x="0" y="114"/>
                    <a:pt x="0" y="114"/>
                    <a:pt x="0" y="114"/>
                  </a:cubicBezTo>
                  <a:cubicBezTo>
                    <a:pt x="0" y="116"/>
                    <a:pt x="2" y="118"/>
                    <a:pt x="4" y="118"/>
                  </a:cubicBezTo>
                  <a:cubicBezTo>
                    <a:pt x="115" y="118"/>
                    <a:pt x="115" y="118"/>
                    <a:pt x="115" y="118"/>
                  </a:cubicBezTo>
                  <a:cubicBezTo>
                    <a:pt x="117" y="118"/>
                    <a:pt x="118" y="116"/>
                    <a:pt x="118" y="114"/>
                  </a:cubicBezTo>
                  <a:cubicBezTo>
                    <a:pt x="118" y="114"/>
                    <a:pt x="118" y="23"/>
                    <a:pt x="118" y="23"/>
                  </a:cubicBezTo>
                  <a:close/>
                  <a:moveTo>
                    <a:pt x="99" y="12"/>
                  </a:moveTo>
                  <a:cubicBezTo>
                    <a:pt x="107" y="19"/>
                    <a:pt x="107" y="19"/>
                    <a:pt x="107" y="19"/>
                  </a:cubicBezTo>
                  <a:cubicBezTo>
                    <a:pt x="99" y="19"/>
                    <a:pt x="99" y="19"/>
                    <a:pt x="99" y="19"/>
                  </a:cubicBezTo>
                  <a:lnTo>
                    <a:pt x="99" y="12"/>
                  </a:lnTo>
                  <a:close/>
                  <a:moveTo>
                    <a:pt x="7" y="111"/>
                  </a:moveTo>
                  <a:cubicBezTo>
                    <a:pt x="7" y="7"/>
                    <a:pt x="7" y="7"/>
                    <a:pt x="7" y="7"/>
                  </a:cubicBezTo>
                  <a:cubicBezTo>
                    <a:pt x="92" y="7"/>
                    <a:pt x="92" y="7"/>
                    <a:pt x="92" y="7"/>
                  </a:cubicBezTo>
                  <a:cubicBezTo>
                    <a:pt x="92" y="23"/>
                    <a:pt x="92" y="23"/>
                    <a:pt x="92" y="23"/>
                  </a:cubicBezTo>
                  <a:cubicBezTo>
                    <a:pt x="92" y="24"/>
                    <a:pt x="94" y="26"/>
                    <a:pt x="95" y="26"/>
                  </a:cubicBezTo>
                  <a:cubicBezTo>
                    <a:pt x="111" y="26"/>
                    <a:pt x="111" y="26"/>
                    <a:pt x="111" y="26"/>
                  </a:cubicBezTo>
                  <a:cubicBezTo>
                    <a:pt x="111" y="111"/>
                    <a:pt x="111" y="111"/>
                    <a:pt x="111" y="111"/>
                  </a:cubicBezTo>
                  <a:lnTo>
                    <a:pt x="7" y="111"/>
                  </a:lnTo>
                  <a:close/>
                  <a:moveTo>
                    <a:pt x="7" y="111"/>
                  </a:moveTo>
                  <a:cubicBezTo>
                    <a:pt x="7" y="111"/>
                    <a:pt x="7" y="111"/>
                    <a:pt x="7" y="1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81"/>
            <p:cNvSpPr/>
            <p:nvPr/>
          </p:nvSpPr>
          <p:spPr>
            <a:xfrm>
              <a:off x="6999523" y="2993856"/>
              <a:ext cx="248798" cy="248799"/>
            </a:xfrm>
            <a:custGeom>
              <a:avLst/>
              <a:gdLst/>
              <a:ahLst/>
              <a:cxnLst/>
              <a:rect l="l" t="t" r="r" b="b"/>
              <a:pathLst>
                <a:path w="90" h="90" extrusionOk="0">
                  <a:moveTo>
                    <a:pt x="87" y="81"/>
                  </a:moveTo>
                  <a:cubicBezTo>
                    <a:pt x="9" y="81"/>
                    <a:pt x="9" y="81"/>
                    <a:pt x="9" y="81"/>
                  </a:cubicBezTo>
                  <a:cubicBezTo>
                    <a:pt x="9" y="3"/>
                    <a:pt x="9" y="3"/>
                    <a:pt x="9" y="3"/>
                  </a:cubicBezTo>
                  <a:cubicBezTo>
                    <a:pt x="9" y="1"/>
                    <a:pt x="7" y="0"/>
                    <a:pt x="6" y="0"/>
                  </a:cubicBezTo>
                  <a:cubicBezTo>
                    <a:pt x="4" y="0"/>
                    <a:pt x="2" y="1"/>
                    <a:pt x="2" y="3"/>
                  </a:cubicBezTo>
                  <a:cubicBezTo>
                    <a:pt x="2" y="81"/>
                    <a:pt x="2" y="81"/>
                    <a:pt x="2" y="81"/>
                  </a:cubicBezTo>
                  <a:cubicBezTo>
                    <a:pt x="1" y="82"/>
                    <a:pt x="0" y="83"/>
                    <a:pt x="0" y="85"/>
                  </a:cubicBezTo>
                  <a:cubicBezTo>
                    <a:pt x="0" y="86"/>
                    <a:pt x="1" y="87"/>
                    <a:pt x="2" y="88"/>
                  </a:cubicBezTo>
                  <a:cubicBezTo>
                    <a:pt x="3" y="89"/>
                    <a:pt x="4" y="90"/>
                    <a:pt x="6" y="90"/>
                  </a:cubicBezTo>
                  <a:cubicBezTo>
                    <a:pt x="7" y="90"/>
                    <a:pt x="8" y="89"/>
                    <a:pt x="9" y="88"/>
                  </a:cubicBezTo>
                  <a:cubicBezTo>
                    <a:pt x="87" y="88"/>
                    <a:pt x="87" y="88"/>
                    <a:pt x="87" y="88"/>
                  </a:cubicBezTo>
                  <a:cubicBezTo>
                    <a:pt x="89" y="88"/>
                    <a:pt x="90" y="86"/>
                    <a:pt x="90" y="85"/>
                  </a:cubicBezTo>
                  <a:cubicBezTo>
                    <a:pt x="90" y="83"/>
                    <a:pt x="89" y="81"/>
                    <a:pt x="87" y="81"/>
                  </a:cubicBezTo>
                  <a:close/>
                  <a:moveTo>
                    <a:pt x="87" y="81"/>
                  </a:moveTo>
                  <a:cubicBezTo>
                    <a:pt x="87" y="81"/>
                    <a:pt x="87" y="81"/>
                    <a:pt x="87" y="8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6" name="Google Shape;2016;p81"/>
            <p:cNvSpPr/>
            <p:nvPr/>
          </p:nvSpPr>
          <p:spPr>
            <a:xfrm>
              <a:off x="7043702" y="3039197"/>
              <a:ext cx="160440" cy="159278"/>
            </a:xfrm>
            <a:custGeom>
              <a:avLst/>
              <a:gdLst/>
              <a:ahLst/>
              <a:cxnLst/>
              <a:rect l="l" t="t" r="r" b="b"/>
              <a:pathLst>
                <a:path w="58" h="58" extrusionOk="0">
                  <a:moveTo>
                    <a:pt x="44" y="9"/>
                  </a:moveTo>
                  <a:cubicBezTo>
                    <a:pt x="1" y="52"/>
                    <a:pt x="1" y="52"/>
                    <a:pt x="1" y="52"/>
                  </a:cubicBezTo>
                  <a:cubicBezTo>
                    <a:pt x="0" y="54"/>
                    <a:pt x="0" y="56"/>
                    <a:pt x="1" y="57"/>
                  </a:cubicBezTo>
                  <a:cubicBezTo>
                    <a:pt x="2" y="58"/>
                    <a:pt x="2" y="58"/>
                    <a:pt x="3" y="58"/>
                  </a:cubicBezTo>
                  <a:cubicBezTo>
                    <a:pt x="4" y="58"/>
                    <a:pt x="5" y="58"/>
                    <a:pt x="6" y="57"/>
                  </a:cubicBezTo>
                  <a:cubicBezTo>
                    <a:pt x="49" y="14"/>
                    <a:pt x="49" y="14"/>
                    <a:pt x="49" y="14"/>
                  </a:cubicBezTo>
                  <a:cubicBezTo>
                    <a:pt x="49" y="16"/>
                    <a:pt x="50" y="17"/>
                    <a:pt x="52" y="17"/>
                  </a:cubicBezTo>
                  <a:cubicBezTo>
                    <a:pt x="52" y="17"/>
                    <a:pt x="52" y="17"/>
                    <a:pt x="52" y="17"/>
                  </a:cubicBezTo>
                  <a:cubicBezTo>
                    <a:pt x="54" y="17"/>
                    <a:pt x="55" y="16"/>
                    <a:pt x="56" y="15"/>
                  </a:cubicBezTo>
                  <a:cubicBezTo>
                    <a:pt x="58" y="4"/>
                    <a:pt x="58" y="4"/>
                    <a:pt x="58" y="4"/>
                  </a:cubicBezTo>
                  <a:cubicBezTo>
                    <a:pt x="58" y="3"/>
                    <a:pt x="58" y="2"/>
                    <a:pt x="57" y="1"/>
                  </a:cubicBezTo>
                  <a:cubicBezTo>
                    <a:pt x="56" y="0"/>
                    <a:pt x="55" y="0"/>
                    <a:pt x="54" y="0"/>
                  </a:cubicBezTo>
                  <a:cubicBezTo>
                    <a:pt x="43" y="2"/>
                    <a:pt x="43" y="2"/>
                    <a:pt x="43" y="2"/>
                  </a:cubicBezTo>
                  <a:cubicBezTo>
                    <a:pt x="41" y="2"/>
                    <a:pt x="40" y="4"/>
                    <a:pt x="41" y="6"/>
                  </a:cubicBezTo>
                  <a:cubicBezTo>
                    <a:pt x="41" y="8"/>
                    <a:pt x="42" y="9"/>
                    <a:pt x="44" y="9"/>
                  </a:cubicBezTo>
                  <a:close/>
                  <a:moveTo>
                    <a:pt x="44" y="9"/>
                  </a:moveTo>
                  <a:cubicBezTo>
                    <a:pt x="44" y="9"/>
                    <a:pt x="44" y="9"/>
                    <a:pt x="44" y="9"/>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7" name="Google Shape;2017;p81"/>
            <p:cNvSpPr/>
            <p:nvPr/>
          </p:nvSpPr>
          <p:spPr>
            <a:xfrm>
              <a:off x="7061142" y="3033384"/>
              <a:ext cx="18602" cy="18602"/>
            </a:xfrm>
            <a:custGeom>
              <a:avLst/>
              <a:gdLst/>
              <a:ahLst/>
              <a:cxnLst/>
              <a:rect l="l" t="t" r="r" b="b"/>
              <a:pathLst>
                <a:path w="7" h="7" extrusionOk="0">
                  <a:moveTo>
                    <a:pt x="7" y="4"/>
                  </a:moveTo>
                  <a:cubicBezTo>
                    <a:pt x="7" y="6"/>
                    <a:pt x="5" y="7"/>
                    <a:pt x="3" y="7"/>
                  </a:cubicBezTo>
                  <a:cubicBezTo>
                    <a:pt x="1" y="7"/>
                    <a:pt x="0" y="6"/>
                    <a:pt x="0" y="4"/>
                  </a:cubicBezTo>
                  <a:cubicBezTo>
                    <a:pt x="0" y="2"/>
                    <a:pt x="1" y="0"/>
                    <a:pt x="3"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8" name="Google Shape;2018;p81"/>
            <p:cNvSpPr/>
            <p:nvPr/>
          </p:nvSpPr>
          <p:spPr>
            <a:xfrm>
              <a:off x="7115784" y="3035710"/>
              <a:ext cx="19765" cy="19765"/>
            </a:xfrm>
            <a:custGeom>
              <a:avLst/>
              <a:gdLst/>
              <a:ahLst/>
              <a:cxnLst/>
              <a:rect l="l" t="t" r="r" b="b"/>
              <a:pathLst>
                <a:path w="7" h="7" extrusionOk="0">
                  <a:moveTo>
                    <a:pt x="7" y="3"/>
                  </a:moveTo>
                  <a:cubicBezTo>
                    <a:pt x="7" y="5"/>
                    <a:pt x="5" y="7"/>
                    <a:pt x="3" y="7"/>
                  </a:cubicBezTo>
                  <a:cubicBezTo>
                    <a:pt x="1" y="7"/>
                    <a:pt x="0" y="5"/>
                    <a:pt x="0" y="3"/>
                  </a:cubicBezTo>
                  <a:cubicBezTo>
                    <a:pt x="0" y="1"/>
                    <a:pt x="1"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81"/>
            <p:cNvSpPr/>
            <p:nvPr/>
          </p:nvSpPr>
          <p:spPr>
            <a:xfrm>
              <a:off x="7091370" y="3077564"/>
              <a:ext cx="18602" cy="18602"/>
            </a:xfrm>
            <a:custGeom>
              <a:avLst/>
              <a:gdLst/>
              <a:ahLst/>
              <a:cxnLst/>
              <a:rect l="l" t="t" r="r" b="b"/>
              <a:pathLst>
                <a:path w="7" h="7" extrusionOk="0">
                  <a:moveTo>
                    <a:pt x="7" y="4"/>
                  </a:moveTo>
                  <a:cubicBezTo>
                    <a:pt x="7" y="6"/>
                    <a:pt x="6" y="7"/>
                    <a:pt x="4" y="7"/>
                  </a:cubicBezTo>
                  <a:cubicBezTo>
                    <a:pt x="2" y="7"/>
                    <a:pt x="0" y="6"/>
                    <a:pt x="0" y="4"/>
                  </a:cubicBezTo>
                  <a:cubicBezTo>
                    <a:pt x="0" y="2"/>
                    <a:pt x="2" y="0"/>
                    <a:pt x="4" y="0"/>
                  </a:cubicBezTo>
                  <a:cubicBezTo>
                    <a:pt x="6"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0" name="Google Shape;2020;p81"/>
            <p:cNvSpPr/>
            <p:nvPr/>
          </p:nvSpPr>
          <p:spPr>
            <a:xfrm>
              <a:off x="7162288" y="3113604"/>
              <a:ext cx="19765" cy="18602"/>
            </a:xfrm>
            <a:custGeom>
              <a:avLst/>
              <a:gdLst/>
              <a:ahLst/>
              <a:cxnLst/>
              <a:rect l="l" t="t" r="r" b="b"/>
              <a:pathLst>
                <a:path w="7" h="7" extrusionOk="0">
                  <a:moveTo>
                    <a:pt x="7" y="3"/>
                  </a:moveTo>
                  <a:cubicBezTo>
                    <a:pt x="7" y="5"/>
                    <a:pt x="5" y="7"/>
                    <a:pt x="4" y="7"/>
                  </a:cubicBezTo>
                  <a:cubicBezTo>
                    <a:pt x="2" y="7"/>
                    <a:pt x="0" y="5"/>
                    <a:pt x="0" y="3"/>
                  </a:cubicBezTo>
                  <a:cubicBezTo>
                    <a:pt x="0" y="1"/>
                    <a:pt x="2" y="0"/>
                    <a:pt x="4"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81"/>
            <p:cNvSpPr/>
            <p:nvPr/>
          </p:nvSpPr>
          <p:spPr>
            <a:xfrm>
              <a:off x="7192516" y="3132206"/>
              <a:ext cx="19765" cy="19765"/>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2" name="Google Shape;2022;p81"/>
            <p:cNvSpPr/>
            <p:nvPr/>
          </p:nvSpPr>
          <p:spPr>
            <a:xfrm>
              <a:off x="7179728" y="3176386"/>
              <a:ext cx="18602" cy="19765"/>
            </a:xfrm>
            <a:custGeom>
              <a:avLst/>
              <a:gdLst/>
              <a:ahLst/>
              <a:cxnLst/>
              <a:rect l="l" t="t" r="r" b="b"/>
              <a:pathLst>
                <a:path w="7" h="7" extrusionOk="0">
                  <a:moveTo>
                    <a:pt x="7" y="3"/>
                  </a:moveTo>
                  <a:cubicBezTo>
                    <a:pt x="7" y="5"/>
                    <a:pt x="6" y="7"/>
                    <a:pt x="4" y="7"/>
                  </a:cubicBezTo>
                  <a:cubicBezTo>
                    <a:pt x="2" y="7"/>
                    <a:pt x="0" y="5"/>
                    <a:pt x="0" y="3"/>
                  </a:cubicBezTo>
                  <a:cubicBezTo>
                    <a:pt x="0" y="2"/>
                    <a:pt x="2" y="0"/>
                    <a:pt x="4" y="0"/>
                  </a:cubicBezTo>
                  <a:cubicBezTo>
                    <a:pt x="6" y="0"/>
                    <a:pt x="7" y="2"/>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3" name="Google Shape;2023;p81"/>
            <p:cNvSpPr/>
            <p:nvPr/>
          </p:nvSpPr>
          <p:spPr>
            <a:xfrm>
              <a:off x="7143686" y="3157784"/>
              <a:ext cx="18602" cy="18602"/>
            </a:xfrm>
            <a:custGeom>
              <a:avLst/>
              <a:gdLst/>
              <a:ahLst/>
              <a:cxnLst/>
              <a:rect l="l" t="t" r="r" b="b"/>
              <a:pathLst>
                <a:path w="7" h="7" extrusionOk="0">
                  <a:moveTo>
                    <a:pt x="7" y="4"/>
                  </a:moveTo>
                  <a:cubicBezTo>
                    <a:pt x="7" y="6"/>
                    <a:pt x="5" y="7"/>
                    <a:pt x="3" y="7"/>
                  </a:cubicBezTo>
                  <a:cubicBezTo>
                    <a:pt x="1" y="7"/>
                    <a:pt x="0" y="6"/>
                    <a:pt x="0" y="4"/>
                  </a:cubicBezTo>
                  <a:cubicBezTo>
                    <a:pt x="0" y="2"/>
                    <a:pt x="1" y="0"/>
                    <a:pt x="3"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81"/>
            <p:cNvSpPr/>
            <p:nvPr/>
          </p:nvSpPr>
          <p:spPr>
            <a:xfrm>
              <a:off x="7101833" y="3179874"/>
              <a:ext cx="19765" cy="18602"/>
            </a:xfrm>
            <a:custGeom>
              <a:avLst/>
              <a:gdLst/>
              <a:ahLst/>
              <a:cxnLst/>
              <a:rect l="l" t="t" r="r" b="b"/>
              <a:pathLst>
                <a:path w="7" h="7" extrusionOk="0">
                  <a:moveTo>
                    <a:pt x="7" y="4"/>
                  </a:moveTo>
                  <a:cubicBezTo>
                    <a:pt x="7" y="6"/>
                    <a:pt x="5" y="7"/>
                    <a:pt x="3" y="7"/>
                  </a:cubicBezTo>
                  <a:cubicBezTo>
                    <a:pt x="1" y="7"/>
                    <a:pt x="0" y="6"/>
                    <a:pt x="0" y="4"/>
                  </a:cubicBezTo>
                  <a:cubicBezTo>
                    <a:pt x="0" y="2"/>
                    <a:pt x="1" y="0"/>
                    <a:pt x="3"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5" name="Google Shape;2025;p81"/>
            <p:cNvSpPr/>
            <p:nvPr/>
          </p:nvSpPr>
          <p:spPr>
            <a:xfrm>
              <a:off x="7043702" y="3083376"/>
              <a:ext cx="19765" cy="18602"/>
            </a:xfrm>
            <a:custGeom>
              <a:avLst/>
              <a:gdLst/>
              <a:ahLst/>
              <a:cxnLst/>
              <a:rect l="l" t="t" r="r" b="b"/>
              <a:pathLst>
                <a:path w="7" h="7" extrusionOk="0">
                  <a:moveTo>
                    <a:pt x="7" y="3"/>
                  </a:moveTo>
                  <a:cubicBezTo>
                    <a:pt x="7" y="5"/>
                    <a:pt x="5" y="7"/>
                    <a:pt x="3" y="7"/>
                  </a:cubicBezTo>
                  <a:cubicBezTo>
                    <a:pt x="1" y="7"/>
                    <a:pt x="0" y="5"/>
                    <a:pt x="0" y="3"/>
                  </a:cubicBezTo>
                  <a:cubicBezTo>
                    <a:pt x="0" y="1"/>
                    <a:pt x="1"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6" name="Google Shape;2026;p81"/>
            <p:cNvSpPr/>
            <p:nvPr/>
          </p:nvSpPr>
          <p:spPr>
            <a:xfrm>
              <a:off x="7043702" y="3127556"/>
              <a:ext cx="19765" cy="18602"/>
            </a:xfrm>
            <a:custGeom>
              <a:avLst/>
              <a:gdLst/>
              <a:ahLst/>
              <a:cxnLst/>
              <a:rect l="l" t="t" r="r" b="b"/>
              <a:pathLst>
                <a:path w="7" h="7" extrusionOk="0">
                  <a:moveTo>
                    <a:pt x="7" y="3"/>
                  </a:moveTo>
                  <a:cubicBezTo>
                    <a:pt x="7" y="5"/>
                    <a:pt x="5" y="7"/>
                    <a:pt x="3" y="7"/>
                  </a:cubicBezTo>
                  <a:cubicBezTo>
                    <a:pt x="1" y="7"/>
                    <a:pt x="0" y="5"/>
                    <a:pt x="0" y="3"/>
                  </a:cubicBezTo>
                  <a:cubicBezTo>
                    <a:pt x="0" y="1"/>
                    <a:pt x="1"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27" name="Google Shape;2027;p81"/>
          <p:cNvGrpSpPr/>
          <p:nvPr/>
        </p:nvGrpSpPr>
        <p:grpSpPr>
          <a:xfrm>
            <a:off x="7761031" y="2961302"/>
            <a:ext cx="339481" cy="311580"/>
            <a:chOff x="7761031" y="2961302"/>
            <a:chExt cx="339481" cy="311580"/>
          </a:xfrm>
        </p:grpSpPr>
        <p:sp>
          <p:nvSpPr>
            <p:cNvPr id="2028" name="Google Shape;2028;p81"/>
            <p:cNvSpPr/>
            <p:nvPr/>
          </p:nvSpPr>
          <p:spPr>
            <a:xfrm>
              <a:off x="7761031" y="2961302"/>
              <a:ext cx="339481" cy="311580"/>
            </a:xfrm>
            <a:custGeom>
              <a:avLst/>
              <a:gdLst/>
              <a:ahLst/>
              <a:cxnLst/>
              <a:rect l="l" t="t" r="r" b="b"/>
              <a:pathLst>
                <a:path w="123" h="113" extrusionOk="0">
                  <a:moveTo>
                    <a:pt x="112" y="0"/>
                  </a:moveTo>
                  <a:cubicBezTo>
                    <a:pt x="10" y="0"/>
                    <a:pt x="10" y="0"/>
                    <a:pt x="10" y="0"/>
                  </a:cubicBezTo>
                  <a:cubicBezTo>
                    <a:pt x="5" y="0"/>
                    <a:pt x="0" y="5"/>
                    <a:pt x="0" y="10"/>
                  </a:cubicBezTo>
                  <a:cubicBezTo>
                    <a:pt x="0" y="103"/>
                    <a:pt x="0" y="103"/>
                    <a:pt x="0" y="103"/>
                  </a:cubicBezTo>
                  <a:cubicBezTo>
                    <a:pt x="0" y="109"/>
                    <a:pt x="5" y="113"/>
                    <a:pt x="10" y="113"/>
                  </a:cubicBezTo>
                  <a:cubicBezTo>
                    <a:pt x="112" y="113"/>
                    <a:pt x="112" y="113"/>
                    <a:pt x="112" y="113"/>
                  </a:cubicBezTo>
                  <a:cubicBezTo>
                    <a:pt x="118" y="113"/>
                    <a:pt x="123" y="109"/>
                    <a:pt x="123" y="103"/>
                  </a:cubicBezTo>
                  <a:cubicBezTo>
                    <a:pt x="123" y="10"/>
                    <a:pt x="123" y="10"/>
                    <a:pt x="123" y="10"/>
                  </a:cubicBezTo>
                  <a:cubicBezTo>
                    <a:pt x="123" y="5"/>
                    <a:pt x="118" y="0"/>
                    <a:pt x="112" y="0"/>
                  </a:cubicBezTo>
                  <a:close/>
                  <a:moveTo>
                    <a:pt x="116" y="103"/>
                  </a:moveTo>
                  <a:cubicBezTo>
                    <a:pt x="116" y="105"/>
                    <a:pt x="114" y="106"/>
                    <a:pt x="112" y="106"/>
                  </a:cubicBezTo>
                  <a:cubicBezTo>
                    <a:pt x="10" y="106"/>
                    <a:pt x="10" y="106"/>
                    <a:pt x="10" y="106"/>
                  </a:cubicBezTo>
                  <a:cubicBezTo>
                    <a:pt x="9" y="106"/>
                    <a:pt x="7" y="105"/>
                    <a:pt x="7" y="103"/>
                  </a:cubicBezTo>
                  <a:cubicBezTo>
                    <a:pt x="7" y="36"/>
                    <a:pt x="7" y="36"/>
                    <a:pt x="7" y="36"/>
                  </a:cubicBezTo>
                  <a:cubicBezTo>
                    <a:pt x="116" y="36"/>
                    <a:pt x="116" y="36"/>
                    <a:pt x="116" y="36"/>
                  </a:cubicBezTo>
                  <a:lnTo>
                    <a:pt x="116" y="103"/>
                  </a:lnTo>
                  <a:close/>
                  <a:moveTo>
                    <a:pt x="116" y="29"/>
                  </a:moveTo>
                  <a:cubicBezTo>
                    <a:pt x="7" y="29"/>
                    <a:pt x="7" y="29"/>
                    <a:pt x="7" y="29"/>
                  </a:cubicBezTo>
                  <a:cubicBezTo>
                    <a:pt x="7" y="10"/>
                    <a:pt x="7" y="10"/>
                    <a:pt x="7" y="10"/>
                  </a:cubicBezTo>
                  <a:cubicBezTo>
                    <a:pt x="7" y="9"/>
                    <a:pt x="9" y="7"/>
                    <a:pt x="10" y="7"/>
                  </a:cubicBezTo>
                  <a:cubicBezTo>
                    <a:pt x="112" y="7"/>
                    <a:pt x="112" y="7"/>
                    <a:pt x="112" y="7"/>
                  </a:cubicBezTo>
                  <a:cubicBezTo>
                    <a:pt x="114" y="7"/>
                    <a:pt x="116" y="9"/>
                    <a:pt x="116" y="10"/>
                  </a:cubicBezTo>
                  <a:lnTo>
                    <a:pt x="116" y="29"/>
                  </a:lnTo>
                  <a:close/>
                  <a:moveTo>
                    <a:pt x="116" y="29"/>
                  </a:moveTo>
                  <a:cubicBezTo>
                    <a:pt x="116" y="29"/>
                    <a:pt x="116" y="29"/>
                    <a:pt x="116" y="29"/>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9" name="Google Shape;2029;p81"/>
            <p:cNvSpPr/>
            <p:nvPr/>
          </p:nvSpPr>
          <p:spPr>
            <a:xfrm>
              <a:off x="7901706" y="3079889"/>
              <a:ext cx="58130" cy="69757"/>
            </a:xfrm>
            <a:custGeom>
              <a:avLst/>
              <a:gdLst/>
              <a:ahLst/>
              <a:cxnLst/>
              <a:rect l="l" t="t" r="r" b="b"/>
              <a:pathLst>
                <a:path w="21" h="25" extrusionOk="0">
                  <a:moveTo>
                    <a:pt x="10" y="25"/>
                  </a:moveTo>
                  <a:cubicBezTo>
                    <a:pt x="16" y="25"/>
                    <a:pt x="21" y="20"/>
                    <a:pt x="21" y="14"/>
                  </a:cubicBezTo>
                  <a:cubicBezTo>
                    <a:pt x="21" y="11"/>
                    <a:pt x="21" y="11"/>
                    <a:pt x="21" y="11"/>
                  </a:cubicBezTo>
                  <a:cubicBezTo>
                    <a:pt x="21" y="5"/>
                    <a:pt x="16" y="0"/>
                    <a:pt x="10" y="0"/>
                  </a:cubicBezTo>
                  <a:cubicBezTo>
                    <a:pt x="4" y="0"/>
                    <a:pt x="0" y="5"/>
                    <a:pt x="0" y="11"/>
                  </a:cubicBezTo>
                  <a:cubicBezTo>
                    <a:pt x="0" y="14"/>
                    <a:pt x="0" y="14"/>
                    <a:pt x="0" y="14"/>
                  </a:cubicBezTo>
                  <a:cubicBezTo>
                    <a:pt x="0" y="20"/>
                    <a:pt x="4" y="25"/>
                    <a:pt x="10" y="25"/>
                  </a:cubicBezTo>
                  <a:close/>
                  <a:moveTo>
                    <a:pt x="7" y="11"/>
                  </a:moveTo>
                  <a:cubicBezTo>
                    <a:pt x="7" y="9"/>
                    <a:pt x="8" y="7"/>
                    <a:pt x="10" y="7"/>
                  </a:cubicBezTo>
                  <a:cubicBezTo>
                    <a:pt x="12" y="7"/>
                    <a:pt x="14" y="9"/>
                    <a:pt x="14" y="11"/>
                  </a:cubicBezTo>
                  <a:cubicBezTo>
                    <a:pt x="14" y="14"/>
                    <a:pt x="14" y="14"/>
                    <a:pt x="14" y="14"/>
                  </a:cubicBezTo>
                  <a:cubicBezTo>
                    <a:pt x="14" y="16"/>
                    <a:pt x="12" y="18"/>
                    <a:pt x="10" y="18"/>
                  </a:cubicBezTo>
                  <a:cubicBezTo>
                    <a:pt x="8" y="18"/>
                    <a:pt x="7" y="16"/>
                    <a:pt x="7" y="14"/>
                  </a:cubicBezTo>
                  <a:lnTo>
                    <a:pt x="7" y="11"/>
                  </a:lnTo>
                  <a:close/>
                  <a:moveTo>
                    <a:pt x="7" y="11"/>
                  </a:moveTo>
                  <a:cubicBezTo>
                    <a:pt x="7" y="11"/>
                    <a:pt x="7" y="11"/>
                    <a:pt x="7" y="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0" name="Google Shape;2030;p81"/>
            <p:cNvSpPr/>
            <p:nvPr/>
          </p:nvSpPr>
          <p:spPr>
            <a:xfrm>
              <a:off x="7800560" y="3079889"/>
              <a:ext cx="32553" cy="69757"/>
            </a:xfrm>
            <a:custGeom>
              <a:avLst/>
              <a:gdLst/>
              <a:ahLst/>
              <a:cxnLst/>
              <a:rect l="l" t="t" r="r" b="b"/>
              <a:pathLst>
                <a:path w="12" h="25" extrusionOk="0">
                  <a:moveTo>
                    <a:pt x="4" y="7"/>
                  </a:moveTo>
                  <a:cubicBezTo>
                    <a:pt x="4" y="7"/>
                    <a:pt x="4" y="7"/>
                    <a:pt x="4" y="7"/>
                  </a:cubicBezTo>
                  <a:cubicBezTo>
                    <a:pt x="4" y="21"/>
                    <a:pt x="4" y="21"/>
                    <a:pt x="4" y="21"/>
                  </a:cubicBezTo>
                  <a:cubicBezTo>
                    <a:pt x="4" y="23"/>
                    <a:pt x="6" y="25"/>
                    <a:pt x="8" y="25"/>
                  </a:cubicBezTo>
                  <a:cubicBezTo>
                    <a:pt x="10" y="25"/>
                    <a:pt x="12" y="23"/>
                    <a:pt x="12" y="21"/>
                  </a:cubicBezTo>
                  <a:cubicBezTo>
                    <a:pt x="12" y="4"/>
                    <a:pt x="12" y="4"/>
                    <a:pt x="12" y="4"/>
                  </a:cubicBezTo>
                  <a:cubicBezTo>
                    <a:pt x="12" y="2"/>
                    <a:pt x="10" y="0"/>
                    <a:pt x="8" y="0"/>
                  </a:cubicBezTo>
                  <a:cubicBezTo>
                    <a:pt x="8" y="0"/>
                    <a:pt x="8" y="0"/>
                    <a:pt x="8" y="0"/>
                  </a:cubicBezTo>
                  <a:cubicBezTo>
                    <a:pt x="8" y="0"/>
                    <a:pt x="8" y="0"/>
                    <a:pt x="8" y="0"/>
                  </a:cubicBezTo>
                  <a:cubicBezTo>
                    <a:pt x="4" y="0"/>
                    <a:pt x="4" y="0"/>
                    <a:pt x="4" y="0"/>
                  </a:cubicBezTo>
                  <a:cubicBezTo>
                    <a:pt x="2" y="0"/>
                    <a:pt x="0" y="2"/>
                    <a:pt x="0" y="4"/>
                  </a:cubicBezTo>
                  <a:cubicBezTo>
                    <a:pt x="0" y="6"/>
                    <a:pt x="2" y="7"/>
                    <a:pt x="4" y="7"/>
                  </a:cubicBezTo>
                  <a:close/>
                  <a:moveTo>
                    <a:pt x="4" y="7"/>
                  </a:moveTo>
                  <a:cubicBezTo>
                    <a:pt x="4" y="7"/>
                    <a:pt x="4" y="7"/>
                    <a:pt x="4"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1" name="Google Shape;2031;p81"/>
            <p:cNvSpPr/>
            <p:nvPr/>
          </p:nvSpPr>
          <p:spPr>
            <a:xfrm>
              <a:off x="7800560" y="3165922"/>
              <a:ext cx="60456" cy="68595"/>
            </a:xfrm>
            <a:custGeom>
              <a:avLst/>
              <a:gdLst/>
              <a:ahLst/>
              <a:cxnLst/>
              <a:rect l="l" t="t" r="r" b="b"/>
              <a:pathLst>
                <a:path w="22" h="25" extrusionOk="0">
                  <a:moveTo>
                    <a:pt x="11" y="25"/>
                  </a:moveTo>
                  <a:cubicBezTo>
                    <a:pt x="17" y="25"/>
                    <a:pt x="22" y="20"/>
                    <a:pt x="22" y="14"/>
                  </a:cubicBezTo>
                  <a:cubicBezTo>
                    <a:pt x="22" y="11"/>
                    <a:pt x="22" y="11"/>
                    <a:pt x="22" y="11"/>
                  </a:cubicBezTo>
                  <a:cubicBezTo>
                    <a:pt x="22" y="5"/>
                    <a:pt x="17" y="0"/>
                    <a:pt x="11" y="0"/>
                  </a:cubicBezTo>
                  <a:cubicBezTo>
                    <a:pt x="5" y="0"/>
                    <a:pt x="0" y="5"/>
                    <a:pt x="0" y="11"/>
                  </a:cubicBezTo>
                  <a:cubicBezTo>
                    <a:pt x="0" y="14"/>
                    <a:pt x="0" y="14"/>
                    <a:pt x="0" y="14"/>
                  </a:cubicBezTo>
                  <a:cubicBezTo>
                    <a:pt x="0" y="20"/>
                    <a:pt x="5" y="25"/>
                    <a:pt x="11" y="25"/>
                  </a:cubicBezTo>
                  <a:close/>
                  <a:moveTo>
                    <a:pt x="8" y="11"/>
                  </a:moveTo>
                  <a:cubicBezTo>
                    <a:pt x="8" y="9"/>
                    <a:pt x="9" y="8"/>
                    <a:pt x="11" y="8"/>
                  </a:cubicBezTo>
                  <a:cubicBezTo>
                    <a:pt x="13" y="8"/>
                    <a:pt x="15" y="9"/>
                    <a:pt x="15" y="11"/>
                  </a:cubicBezTo>
                  <a:cubicBezTo>
                    <a:pt x="15" y="14"/>
                    <a:pt x="15" y="14"/>
                    <a:pt x="15" y="14"/>
                  </a:cubicBezTo>
                  <a:cubicBezTo>
                    <a:pt x="15" y="16"/>
                    <a:pt x="13" y="18"/>
                    <a:pt x="11" y="18"/>
                  </a:cubicBezTo>
                  <a:cubicBezTo>
                    <a:pt x="9" y="18"/>
                    <a:pt x="8" y="16"/>
                    <a:pt x="8" y="14"/>
                  </a:cubicBezTo>
                  <a:lnTo>
                    <a:pt x="8" y="11"/>
                  </a:lnTo>
                  <a:close/>
                  <a:moveTo>
                    <a:pt x="8" y="11"/>
                  </a:moveTo>
                  <a:cubicBezTo>
                    <a:pt x="8" y="11"/>
                    <a:pt x="8" y="11"/>
                    <a:pt x="8" y="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2" name="Google Shape;2032;p81"/>
            <p:cNvSpPr/>
            <p:nvPr/>
          </p:nvSpPr>
          <p:spPr>
            <a:xfrm>
              <a:off x="7901706" y="3165922"/>
              <a:ext cx="58130" cy="68595"/>
            </a:xfrm>
            <a:custGeom>
              <a:avLst/>
              <a:gdLst/>
              <a:ahLst/>
              <a:cxnLst/>
              <a:rect l="l" t="t" r="r" b="b"/>
              <a:pathLst>
                <a:path w="21" h="25" extrusionOk="0">
                  <a:moveTo>
                    <a:pt x="10" y="25"/>
                  </a:moveTo>
                  <a:cubicBezTo>
                    <a:pt x="16" y="25"/>
                    <a:pt x="21" y="20"/>
                    <a:pt x="21" y="14"/>
                  </a:cubicBezTo>
                  <a:cubicBezTo>
                    <a:pt x="21" y="11"/>
                    <a:pt x="21" y="11"/>
                    <a:pt x="21" y="11"/>
                  </a:cubicBezTo>
                  <a:cubicBezTo>
                    <a:pt x="21" y="5"/>
                    <a:pt x="16" y="0"/>
                    <a:pt x="10" y="0"/>
                  </a:cubicBezTo>
                  <a:cubicBezTo>
                    <a:pt x="4" y="0"/>
                    <a:pt x="0" y="5"/>
                    <a:pt x="0" y="11"/>
                  </a:cubicBezTo>
                  <a:cubicBezTo>
                    <a:pt x="0" y="14"/>
                    <a:pt x="0" y="14"/>
                    <a:pt x="0" y="14"/>
                  </a:cubicBezTo>
                  <a:cubicBezTo>
                    <a:pt x="0" y="20"/>
                    <a:pt x="4" y="25"/>
                    <a:pt x="10" y="25"/>
                  </a:cubicBezTo>
                  <a:close/>
                  <a:moveTo>
                    <a:pt x="7" y="11"/>
                  </a:moveTo>
                  <a:cubicBezTo>
                    <a:pt x="7" y="9"/>
                    <a:pt x="8" y="8"/>
                    <a:pt x="10" y="8"/>
                  </a:cubicBezTo>
                  <a:cubicBezTo>
                    <a:pt x="12" y="8"/>
                    <a:pt x="14" y="9"/>
                    <a:pt x="14" y="11"/>
                  </a:cubicBezTo>
                  <a:cubicBezTo>
                    <a:pt x="14" y="14"/>
                    <a:pt x="14" y="14"/>
                    <a:pt x="14" y="14"/>
                  </a:cubicBezTo>
                  <a:cubicBezTo>
                    <a:pt x="14" y="16"/>
                    <a:pt x="12" y="18"/>
                    <a:pt x="10" y="18"/>
                  </a:cubicBezTo>
                  <a:cubicBezTo>
                    <a:pt x="8" y="18"/>
                    <a:pt x="7" y="16"/>
                    <a:pt x="7" y="14"/>
                  </a:cubicBezTo>
                  <a:lnTo>
                    <a:pt x="7" y="11"/>
                  </a:lnTo>
                  <a:close/>
                  <a:moveTo>
                    <a:pt x="7" y="11"/>
                  </a:moveTo>
                  <a:cubicBezTo>
                    <a:pt x="7" y="11"/>
                    <a:pt x="7" y="11"/>
                    <a:pt x="7" y="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3" name="Google Shape;2033;p81"/>
            <p:cNvSpPr/>
            <p:nvPr/>
          </p:nvSpPr>
          <p:spPr>
            <a:xfrm>
              <a:off x="7863340" y="3165922"/>
              <a:ext cx="30228" cy="68595"/>
            </a:xfrm>
            <a:custGeom>
              <a:avLst/>
              <a:gdLst/>
              <a:ahLst/>
              <a:cxnLst/>
              <a:rect l="l" t="t" r="r" b="b"/>
              <a:pathLst>
                <a:path w="11" h="25" extrusionOk="0">
                  <a:moveTo>
                    <a:pt x="7" y="0"/>
                  </a:moveTo>
                  <a:cubicBezTo>
                    <a:pt x="7" y="0"/>
                    <a:pt x="7" y="0"/>
                    <a:pt x="7" y="0"/>
                  </a:cubicBezTo>
                  <a:cubicBezTo>
                    <a:pt x="7" y="0"/>
                    <a:pt x="7" y="0"/>
                    <a:pt x="7" y="0"/>
                  </a:cubicBezTo>
                  <a:cubicBezTo>
                    <a:pt x="3" y="0"/>
                    <a:pt x="3" y="0"/>
                    <a:pt x="3" y="0"/>
                  </a:cubicBezTo>
                  <a:cubicBezTo>
                    <a:pt x="1" y="0"/>
                    <a:pt x="0" y="2"/>
                    <a:pt x="0" y="4"/>
                  </a:cubicBezTo>
                  <a:cubicBezTo>
                    <a:pt x="0" y="6"/>
                    <a:pt x="1" y="8"/>
                    <a:pt x="3" y="8"/>
                  </a:cubicBezTo>
                  <a:cubicBezTo>
                    <a:pt x="4" y="8"/>
                    <a:pt x="4" y="8"/>
                    <a:pt x="4" y="8"/>
                  </a:cubicBezTo>
                  <a:cubicBezTo>
                    <a:pt x="4" y="22"/>
                    <a:pt x="4" y="22"/>
                    <a:pt x="4" y="22"/>
                  </a:cubicBezTo>
                  <a:cubicBezTo>
                    <a:pt x="4" y="23"/>
                    <a:pt x="5" y="25"/>
                    <a:pt x="7" y="25"/>
                  </a:cubicBezTo>
                  <a:cubicBezTo>
                    <a:pt x="9" y="25"/>
                    <a:pt x="11" y="23"/>
                    <a:pt x="11" y="22"/>
                  </a:cubicBezTo>
                  <a:cubicBezTo>
                    <a:pt x="11" y="4"/>
                    <a:pt x="11" y="4"/>
                    <a:pt x="11" y="4"/>
                  </a:cubicBezTo>
                  <a:cubicBezTo>
                    <a:pt x="11" y="2"/>
                    <a:pt x="9" y="0"/>
                    <a:pt x="7" y="0"/>
                  </a:cubicBezTo>
                  <a:close/>
                  <a:moveTo>
                    <a:pt x="7" y="0"/>
                  </a:moveTo>
                  <a:cubicBezTo>
                    <a:pt x="7" y="0"/>
                    <a:pt x="7" y="0"/>
                    <a:pt x="7"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4" name="Google Shape;2034;p81"/>
            <p:cNvSpPr/>
            <p:nvPr/>
          </p:nvSpPr>
          <p:spPr>
            <a:xfrm>
              <a:off x="7963325" y="3165922"/>
              <a:ext cx="30228" cy="68595"/>
            </a:xfrm>
            <a:custGeom>
              <a:avLst/>
              <a:gdLst/>
              <a:ahLst/>
              <a:cxnLst/>
              <a:rect l="l" t="t" r="r" b="b"/>
              <a:pathLst>
                <a:path w="11" h="25" extrusionOk="0">
                  <a:moveTo>
                    <a:pt x="3" y="8"/>
                  </a:moveTo>
                  <a:cubicBezTo>
                    <a:pt x="4" y="8"/>
                    <a:pt x="4" y="8"/>
                    <a:pt x="4" y="8"/>
                  </a:cubicBezTo>
                  <a:cubicBezTo>
                    <a:pt x="4" y="22"/>
                    <a:pt x="4" y="22"/>
                    <a:pt x="4" y="22"/>
                  </a:cubicBezTo>
                  <a:cubicBezTo>
                    <a:pt x="4" y="23"/>
                    <a:pt x="6" y="25"/>
                    <a:pt x="8" y="25"/>
                  </a:cubicBezTo>
                  <a:cubicBezTo>
                    <a:pt x="10" y="25"/>
                    <a:pt x="11" y="23"/>
                    <a:pt x="11" y="22"/>
                  </a:cubicBezTo>
                  <a:cubicBezTo>
                    <a:pt x="11" y="4"/>
                    <a:pt x="11" y="4"/>
                    <a:pt x="11" y="4"/>
                  </a:cubicBezTo>
                  <a:cubicBezTo>
                    <a:pt x="11" y="2"/>
                    <a:pt x="10" y="0"/>
                    <a:pt x="8" y="0"/>
                  </a:cubicBezTo>
                  <a:cubicBezTo>
                    <a:pt x="8" y="0"/>
                    <a:pt x="8" y="0"/>
                    <a:pt x="8" y="0"/>
                  </a:cubicBezTo>
                  <a:cubicBezTo>
                    <a:pt x="7" y="0"/>
                    <a:pt x="7" y="0"/>
                    <a:pt x="7" y="0"/>
                  </a:cubicBezTo>
                  <a:cubicBezTo>
                    <a:pt x="3" y="0"/>
                    <a:pt x="3" y="0"/>
                    <a:pt x="3" y="0"/>
                  </a:cubicBezTo>
                  <a:cubicBezTo>
                    <a:pt x="1" y="0"/>
                    <a:pt x="0" y="2"/>
                    <a:pt x="0" y="4"/>
                  </a:cubicBezTo>
                  <a:cubicBezTo>
                    <a:pt x="0" y="6"/>
                    <a:pt x="1" y="8"/>
                    <a:pt x="3" y="8"/>
                  </a:cubicBezTo>
                  <a:close/>
                  <a:moveTo>
                    <a:pt x="3" y="8"/>
                  </a:moveTo>
                  <a:cubicBezTo>
                    <a:pt x="3" y="8"/>
                    <a:pt x="3" y="8"/>
                    <a:pt x="3" y="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5" name="Google Shape;2035;p81"/>
            <p:cNvSpPr/>
            <p:nvPr/>
          </p:nvSpPr>
          <p:spPr>
            <a:xfrm>
              <a:off x="8001690" y="3165922"/>
              <a:ext cx="58130" cy="68595"/>
            </a:xfrm>
            <a:custGeom>
              <a:avLst/>
              <a:gdLst/>
              <a:ahLst/>
              <a:cxnLst/>
              <a:rect l="l" t="t" r="r" b="b"/>
              <a:pathLst>
                <a:path w="21" h="25" extrusionOk="0">
                  <a:moveTo>
                    <a:pt x="11" y="25"/>
                  </a:moveTo>
                  <a:cubicBezTo>
                    <a:pt x="16" y="25"/>
                    <a:pt x="21" y="20"/>
                    <a:pt x="21" y="14"/>
                  </a:cubicBezTo>
                  <a:cubicBezTo>
                    <a:pt x="21" y="11"/>
                    <a:pt x="21" y="11"/>
                    <a:pt x="21" y="11"/>
                  </a:cubicBezTo>
                  <a:cubicBezTo>
                    <a:pt x="21" y="5"/>
                    <a:pt x="16" y="0"/>
                    <a:pt x="11" y="0"/>
                  </a:cubicBezTo>
                  <a:cubicBezTo>
                    <a:pt x="5" y="0"/>
                    <a:pt x="0" y="5"/>
                    <a:pt x="0" y="11"/>
                  </a:cubicBezTo>
                  <a:cubicBezTo>
                    <a:pt x="0" y="14"/>
                    <a:pt x="0" y="14"/>
                    <a:pt x="0" y="14"/>
                  </a:cubicBezTo>
                  <a:cubicBezTo>
                    <a:pt x="0" y="20"/>
                    <a:pt x="5" y="25"/>
                    <a:pt x="11" y="25"/>
                  </a:cubicBezTo>
                  <a:close/>
                  <a:moveTo>
                    <a:pt x="7" y="11"/>
                  </a:moveTo>
                  <a:cubicBezTo>
                    <a:pt x="7" y="9"/>
                    <a:pt x="9" y="8"/>
                    <a:pt x="11" y="8"/>
                  </a:cubicBezTo>
                  <a:cubicBezTo>
                    <a:pt x="13" y="8"/>
                    <a:pt x="14" y="9"/>
                    <a:pt x="14" y="11"/>
                  </a:cubicBezTo>
                  <a:cubicBezTo>
                    <a:pt x="14" y="14"/>
                    <a:pt x="14" y="14"/>
                    <a:pt x="14" y="14"/>
                  </a:cubicBezTo>
                  <a:cubicBezTo>
                    <a:pt x="14" y="16"/>
                    <a:pt x="13" y="18"/>
                    <a:pt x="11" y="18"/>
                  </a:cubicBezTo>
                  <a:cubicBezTo>
                    <a:pt x="9" y="18"/>
                    <a:pt x="7" y="16"/>
                    <a:pt x="7" y="14"/>
                  </a:cubicBezTo>
                  <a:lnTo>
                    <a:pt x="7" y="11"/>
                  </a:lnTo>
                  <a:close/>
                  <a:moveTo>
                    <a:pt x="7" y="11"/>
                  </a:moveTo>
                  <a:cubicBezTo>
                    <a:pt x="7" y="11"/>
                    <a:pt x="7" y="11"/>
                    <a:pt x="7" y="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6" name="Google Shape;2036;p81"/>
            <p:cNvSpPr/>
            <p:nvPr/>
          </p:nvSpPr>
          <p:spPr>
            <a:xfrm>
              <a:off x="7835438" y="3079889"/>
              <a:ext cx="61619" cy="69757"/>
            </a:xfrm>
            <a:custGeom>
              <a:avLst/>
              <a:gdLst/>
              <a:ahLst/>
              <a:cxnLst/>
              <a:rect l="l" t="t" r="r" b="b"/>
              <a:pathLst>
                <a:path w="22" h="25" extrusionOk="0">
                  <a:moveTo>
                    <a:pt x="11" y="25"/>
                  </a:moveTo>
                  <a:cubicBezTo>
                    <a:pt x="17" y="25"/>
                    <a:pt x="22" y="20"/>
                    <a:pt x="22" y="14"/>
                  </a:cubicBezTo>
                  <a:cubicBezTo>
                    <a:pt x="22" y="11"/>
                    <a:pt x="22" y="11"/>
                    <a:pt x="22" y="11"/>
                  </a:cubicBezTo>
                  <a:cubicBezTo>
                    <a:pt x="22" y="5"/>
                    <a:pt x="17" y="0"/>
                    <a:pt x="11" y="0"/>
                  </a:cubicBezTo>
                  <a:cubicBezTo>
                    <a:pt x="5" y="0"/>
                    <a:pt x="0" y="5"/>
                    <a:pt x="0" y="11"/>
                  </a:cubicBezTo>
                  <a:cubicBezTo>
                    <a:pt x="0" y="14"/>
                    <a:pt x="0" y="14"/>
                    <a:pt x="0" y="14"/>
                  </a:cubicBezTo>
                  <a:cubicBezTo>
                    <a:pt x="0" y="20"/>
                    <a:pt x="5" y="25"/>
                    <a:pt x="11" y="25"/>
                  </a:cubicBezTo>
                  <a:close/>
                  <a:moveTo>
                    <a:pt x="7" y="11"/>
                  </a:moveTo>
                  <a:cubicBezTo>
                    <a:pt x="7" y="9"/>
                    <a:pt x="9" y="7"/>
                    <a:pt x="11" y="7"/>
                  </a:cubicBezTo>
                  <a:cubicBezTo>
                    <a:pt x="13" y="7"/>
                    <a:pt x="15" y="9"/>
                    <a:pt x="15" y="11"/>
                  </a:cubicBezTo>
                  <a:cubicBezTo>
                    <a:pt x="15" y="14"/>
                    <a:pt x="15" y="14"/>
                    <a:pt x="15" y="14"/>
                  </a:cubicBezTo>
                  <a:cubicBezTo>
                    <a:pt x="15" y="16"/>
                    <a:pt x="13" y="18"/>
                    <a:pt x="11" y="18"/>
                  </a:cubicBezTo>
                  <a:cubicBezTo>
                    <a:pt x="9" y="18"/>
                    <a:pt x="7" y="16"/>
                    <a:pt x="7" y="14"/>
                  </a:cubicBezTo>
                  <a:lnTo>
                    <a:pt x="7" y="11"/>
                  </a:lnTo>
                  <a:close/>
                  <a:moveTo>
                    <a:pt x="7" y="11"/>
                  </a:moveTo>
                  <a:cubicBezTo>
                    <a:pt x="7" y="11"/>
                    <a:pt x="7" y="11"/>
                    <a:pt x="7" y="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7" name="Google Shape;2037;p81"/>
            <p:cNvSpPr/>
            <p:nvPr/>
          </p:nvSpPr>
          <p:spPr>
            <a:xfrm>
              <a:off x="7963325" y="3079889"/>
              <a:ext cx="30228" cy="69757"/>
            </a:xfrm>
            <a:custGeom>
              <a:avLst/>
              <a:gdLst/>
              <a:ahLst/>
              <a:cxnLst/>
              <a:rect l="l" t="t" r="r" b="b"/>
              <a:pathLst>
                <a:path w="11" h="25" extrusionOk="0">
                  <a:moveTo>
                    <a:pt x="3" y="7"/>
                  </a:moveTo>
                  <a:cubicBezTo>
                    <a:pt x="4" y="7"/>
                    <a:pt x="4" y="7"/>
                    <a:pt x="4" y="7"/>
                  </a:cubicBezTo>
                  <a:cubicBezTo>
                    <a:pt x="4" y="21"/>
                    <a:pt x="4" y="21"/>
                    <a:pt x="4" y="21"/>
                  </a:cubicBezTo>
                  <a:cubicBezTo>
                    <a:pt x="4" y="23"/>
                    <a:pt x="6" y="25"/>
                    <a:pt x="8" y="25"/>
                  </a:cubicBezTo>
                  <a:cubicBezTo>
                    <a:pt x="10" y="25"/>
                    <a:pt x="11" y="23"/>
                    <a:pt x="11" y="21"/>
                  </a:cubicBezTo>
                  <a:cubicBezTo>
                    <a:pt x="11" y="4"/>
                    <a:pt x="11" y="4"/>
                    <a:pt x="11" y="4"/>
                  </a:cubicBezTo>
                  <a:cubicBezTo>
                    <a:pt x="11" y="2"/>
                    <a:pt x="10" y="0"/>
                    <a:pt x="8" y="0"/>
                  </a:cubicBezTo>
                  <a:cubicBezTo>
                    <a:pt x="8" y="0"/>
                    <a:pt x="8" y="0"/>
                    <a:pt x="8" y="0"/>
                  </a:cubicBezTo>
                  <a:cubicBezTo>
                    <a:pt x="7" y="0"/>
                    <a:pt x="7" y="0"/>
                    <a:pt x="7" y="0"/>
                  </a:cubicBezTo>
                  <a:cubicBezTo>
                    <a:pt x="3" y="0"/>
                    <a:pt x="3" y="0"/>
                    <a:pt x="3" y="0"/>
                  </a:cubicBezTo>
                  <a:cubicBezTo>
                    <a:pt x="1" y="0"/>
                    <a:pt x="0" y="2"/>
                    <a:pt x="0" y="4"/>
                  </a:cubicBezTo>
                  <a:cubicBezTo>
                    <a:pt x="0" y="6"/>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8" name="Google Shape;2038;p81"/>
            <p:cNvSpPr/>
            <p:nvPr/>
          </p:nvSpPr>
          <p:spPr>
            <a:xfrm>
              <a:off x="8001690" y="3079889"/>
              <a:ext cx="58130" cy="69757"/>
            </a:xfrm>
            <a:custGeom>
              <a:avLst/>
              <a:gdLst/>
              <a:ahLst/>
              <a:cxnLst/>
              <a:rect l="l" t="t" r="r" b="b"/>
              <a:pathLst>
                <a:path w="21" h="25" extrusionOk="0">
                  <a:moveTo>
                    <a:pt x="11" y="25"/>
                  </a:moveTo>
                  <a:cubicBezTo>
                    <a:pt x="16" y="25"/>
                    <a:pt x="21" y="20"/>
                    <a:pt x="21" y="14"/>
                  </a:cubicBezTo>
                  <a:cubicBezTo>
                    <a:pt x="21" y="11"/>
                    <a:pt x="21" y="11"/>
                    <a:pt x="21" y="11"/>
                  </a:cubicBezTo>
                  <a:cubicBezTo>
                    <a:pt x="21" y="5"/>
                    <a:pt x="16" y="0"/>
                    <a:pt x="11" y="0"/>
                  </a:cubicBezTo>
                  <a:cubicBezTo>
                    <a:pt x="5" y="0"/>
                    <a:pt x="0" y="5"/>
                    <a:pt x="0" y="11"/>
                  </a:cubicBezTo>
                  <a:cubicBezTo>
                    <a:pt x="0" y="14"/>
                    <a:pt x="0" y="14"/>
                    <a:pt x="0" y="14"/>
                  </a:cubicBezTo>
                  <a:cubicBezTo>
                    <a:pt x="0" y="20"/>
                    <a:pt x="5" y="25"/>
                    <a:pt x="11" y="25"/>
                  </a:cubicBezTo>
                  <a:close/>
                  <a:moveTo>
                    <a:pt x="7" y="11"/>
                  </a:moveTo>
                  <a:cubicBezTo>
                    <a:pt x="7" y="9"/>
                    <a:pt x="9" y="7"/>
                    <a:pt x="11" y="7"/>
                  </a:cubicBezTo>
                  <a:cubicBezTo>
                    <a:pt x="13" y="7"/>
                    <a:pt x="14" y="9"/>
                    <a:pt x="14" y="11"/>
                  </a:cubicBezTo>
                  <a:cubicBezTo>
                    <a:pt x="14" y="14"/>
                    <a:pt x="14" y="14"/>
                    <a:pt x="14" y="14"/>
                  </a:cubicBezTo>
                  <a:cubicBezTo>
                    <a:pt x="14" y="16"/>
                    <a:pt x="13" y="18"/>
                    <a:pt x="11" y="18"/>
                  </a:cubicBezTo>
                  <a:cubicBezTo>
                    <a:pt x="9" y="18"/>
                    <a:pt x="7" y="16"/>
                    <a:pt x="7" y="14"/>
                  </a:cubicBezTo>
                  <a:lnTo>
                    <a:pt x="7" y="11"/>
                  </a:lnTo>
                  <a:close/>
                  <a:moveTo>
                    <a:pt x="7" y="11"/>
                  </a:moveTo>
                  <a:cubicBezTo>
                    <a:pt x="7" y="11"/>
                    <a:pt x="7" y="11"/>
                    <a:pt x="7" y="1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81"/>
            <p:cNvSpPr/>
            <p:nvPr/>
          </p:nvSpPr>
          <p:spPr>
            <a:xfrm>
              <a:off x="7959837" y="3003157"/>
              <a:ext cx="19765" cy="18602"/>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0" name="Google Shape;2040;p81"/>
            <p:cNvSpPr/>
            <p:nvPr/>
          </p:nvSpPr>
          <p:spPr>
            <a:xfrm>
              <a:off x="8001690" y="3003157"/>
              <a:ext cx="18602" cy="18602"/>
            </a:xfrm>
            <a:custGeom>
              <a:avLst/>
              <a:gdLst/>
              <a:ahLst/>
              <a:cxnLst/>
              <a:rect l="l" t="t" r="r" b="b"/>
              <a:pathLst>
                <a:path w="7" h="7" extrusionOk="0">
                  <a:moveTo>
                    <a:pt x="7" y="3"/>
                  </a:moveTo>
                  <a:cubicBezTo>
                    <a:pt x="7" y="5"/>
                    <a:pt x="5" y="7"/>
                    <a:pt x="3" y="7"/>
                  </a:cubicBezTo>
                  <a:cubicBezTo>
                    <a:pt x="1" y="7"/>
                    <a:pt x="0" y="5"/>
                    <a:pt x="0" y="3"/>
                  </a:cubicBezTo>
                  <a:cubicBezTo>
                    <a:pt x="0" y="1"/>
                    <a:pt x="1" y="0"/>
                    <a:pt x="3" y="0"/>
                  </a:cubicBezTo>
                  <a:cubicBezTo>
                    <a:pt x="5"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1" name="Google Shape;2041;p81"/>
            <p:cNvSpPr/>
            <p:nvPr/>
          </p:nvSpPr>
          <p:spPr>
            <a:xfrm>
              <a:off x="8040057" y="3003157"/>
              <a:ext cx="19765" cy="18602"/>
            </a:xfrm>
            <a:custGeom>
              <a:avLst/>
              <a:gdLst/>
              <a:ahLst/>
              <a:cxnLst/>
              <a:rect l="l" t="t" r="r" b="b"/>
              <a:pathLst>
                <a:path w="7" h="7" extrusionOk="0">
                  <a:moveTo>
                    <a:pt x="7" y="3"/>
                  </a:moveTo>
                  <a:cubicBezTo>
                    <a:pt x="7" y="5"/>
                    <a:pt x="6" y="7"/>
                    <a:pt x="4" y="7"/>
                  </a:cubicBezTo>
                  <a:cubicBezTo>
                    <a:pt x="2" y="7"/>
                    <a:pt x="0" y="5"/>
                    <a:pt x="0" y="3"/>
                  </a:cubicBezTo>
                  <a:cubicBezTo>
                    <a:pt x="0" y="1"/>
                    <a:pt x="2" y="0"/>
                    <a:pt x="4" y="0"/>
                  </a:cubicBezTo>
                  <a:cubicBezTo>
                    <a:pt x="6" y="0"/>
                    <a:pt x="7" y="1"/>
                    <a:pt x="7" y="3"/>
                  </a:cubicBezTo>
                  <a:close/>
                  <a:moveTo>
                    <a:pt x="7" y="3"/>
                  </a:moveTo>
                  <a:cubicBezTo>
                    <a:pt x="7" y="3"/>
                    <a:pt x="7" y="3"/>
                    <a:pt x="7" y="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2" name="Google Shape;2042;p81"/>
          <p:cNvGrpSpPr/>
          <p:nvPr/>
        </p:nvGrpSpPr>
        <p:grpSpPr>
          <a:xfrm>
            <a:off x="1037675" y="3641431"/>
            <a:ext cx="349945" cy="331345"/>
            <a:chOff x="1037675" y="3641431"/>
            <a:chExt cx="349945" cy="331345"/>
          </a:xfrm>
        </p:grpSpPr>
        <p:sp>
          <p:nvSpPr>
            <p:cNvPr id="2043" name="Google Shape;2043;p81"/>
            <p:cNvSpPr/>
            <p:nvPr/>
          </p:nvSpPr>
          <p:spPr>
            <a:xfrm>
              <a:off x="1037675" y="3641431"/>
              <a:ext cx="349945" cy="331345"/>
            </a:xfrm>
            <a:custGeom>
              <a:avLst/>
              <a:gdLst/>
              <a:ahLst/>
              <a:cxnLst/>
              <a:rect l="l" t="t" r="r" b="b"/>
              <a:pathLst>
                <a:path w="127" h="120" extrusionOk="0">
                  <a:moveTo>
                    <a:pt x="125" y="29"/>
                  </a:moveTo>
                  <a:cubicBezTo>
                    <a:pt x="125" y="28"/>
                    <a:pt x="123" y="28"/>
                    <a:pt x="122" y="28"/>
                  </a:cubicBezTo>
                  <a:cubicBezTo>
                    <a:pt x="115" y="30"/>
                    <a:pt x="106" y="28"/>
                    <a:pt x="99" y="24"/>
                  </a:cubicBezTo>
                  <a:cubicBezTo>
                    <a:pt x="96" y="23"/>
                    <a:pt x="94" y="21"/>
                    <a:pt x="92" y="19"/>
                  </a:cubicBezTo>
                  <a:cubicBezTo>
                    <a:pt x="92" y="15"/>
                    <a:pt x="89" y="9"/>
                    <a:pt x="77" y="5"/>
                  </a:cubicBezTo>
                  <a:cubicBezTo>
                    <a:pt x="69" y="2"/>
                    <a:pt x="58" y="0"/>
                    <a:pt x="46" y="0"/>
                  </a:cubicBezTo>
                  <a:cubicBezTo>
                    <a:pt x="34" y="0"/>
                    <a:pt x="23" y="2"/>
                    <a:pt x="15" y="5"/>
                  </a:cubicBezTo>
                  <a:cubicBezTo>
                    <a:pt x="2" y="9"/>
                    <a:pt x="0" y="15"/>
                    <a:pt x="0" y="19"/>
                  </a:cubicBezTo>
                  <a:cubicBezTo>
                    <a:pt x="0" y="19"/>
                    <a:pt x="0" y="101"/>
                    <a:pt x="0" y="101"/>
                  </a:cubicBezTo>
                  <a:cubicBezTo>
                    <a:pt x="0" y="114"/>
                    <a:pt x="23" y="120"/>
                    <a:pt x="46" y="120"/>
                  </a:cubicBezTo>
                  <a:cubicBezTo>
                    <a:pt x="68" y="120"/>
                    <a:pt x="91" y="114"/>
                    <a:pt x="92" y="102"/>
                  </a:cubicBezTo>
                  <a:cubicBezTo>
                    <a:pt x="93" y="102"/>
                    <a:pt x="94" y="101"/>
                    <a:pt x="94" y="101"/>
                  </a:cubicBezTo>
                  <a:cubicBezTo>
                    <a:pt x="103" y="95"/>
                    <a:pt x="111" y="89"/>
                    <a:pt x="117" y="82"/>
                  </a:cubicBezTo>
                  <a:cubicBezTo>
                    <a:pt x="124" y="74"/>
                    <a:pt x="127" y="64"/>
                    <a:pt x="127" y="52"/>
                  </a:cubicBezTo>
                  <a:cubicBezTo>
                    <a:pt x="127" y="32"/>
                    <a:pt x="127" y="32"/>
                    <a:pt x="127" y="32"/>
                  </a:cubicBezTo>
                  <a:cubicBezTo>
                    <a:pt x="127" y="31"/>
                    <a:pt x="126" y="30"/>
                    <a:pt x="125" y="29"/>
                  </a:cubicBezTo>
                  <a:close/>
                  <a:moveTo>
                    <a:pt x="17" y="12"/>
                  </a:moveTo>
                  <a:cubicBezTo>
                    <a:pt x="25" y="9"/>
                    <a:pt x="35" y="8"/>
                    <a:pt x="46" y="8"/>
                  </a:cubicBezTo>
                  <a:cubicBezTo>
                    <a:pt x="57" y="8"/>
                    <a:pt x="67" y="9"/>
                    <a:pt x="75" y="12"/>
                  </a:cubicBezTo>
                  <a:cubicBezTo>
                    <a:pt x="77" y="13"/>
                    <a:pt x="79" y="13"/>
                    <a:pt x="81" y="15"/>
                  </a:cubicBezTo>
                  <a:cubicBezTo>
                    <a:pt x="83" y="16"/>
                    <a:pt x="84" y="17"/>
                    <a:pt x="85" y="20"/>
                  </a:cubicBezTo>
                  <a:cubicBezTo>
                    <a:pt x="83" y="21"/>
                    <a:pt x="81" y="23"/>
                    <a:pt x="79" y="24"/>
                  </a:cubicBezTo>
                  <a:cubicBezTo>
                    <a:pt x="71" y="28"/>
                    <a:pt x="63" y="30"/>
                    <a:pt x="55" y="28"/>
                  </a:cubicBezTo>
                  <a:cubicBezTo>
                    <a:pt x="54" y="28"/>
                    <a:pt x="53" y="28"/>
                    <a:pt x="52" y="29"/>
                  </a:cubicBezTo>
                  <a:cubicBezTo>
                    <a:pt x="52" y="29"/>
                    <a:pt x="51" y="30"/>
                    <a:pt x="51" y="30"/>
                  </a:cubicBezTo>
                  <a:cubicBezTo>
                    <a:pt x="49" y="30"/>
                    <a:pt x="48" y="30"/>
                    <a:pt x="46" y="30"/>
                  </a:cubicBezTo>
                  <a:cubicBezTo>
                    <a:pt x="35" y="30"/>
                    <a:pt x="25" y="29"/>
                    <a:pt x="17" y="26"/>
                  </a:cubicBezTo>
                  <a:cubicBezTo>
                    <a:pt x="10" y="24"/>
                    <a:pt x="7" y="21"/>
                    <a:pt x="7" y="19"/>
                  </a:cubicBezTo>
                  <a:cubicBezTo>
                    <a:pt x="7" y="17"/>
                    <a:pt x="10" y="14"/>
                    <a:pt x="17" y="12"/>
                  </a:cubicBezTo>
                  <a:close/>
                  <a:moveTo>
                    <a:pt x="15" y="33"/>
                  </a:moveTo>
                  <a:cubicBezTo>
                    <a:pt x="23" y="36"/>
                    <a:pt x="34" y="38"/>
                    <a:pt x="46" y="38"/>
                  </a:cubicBezTo>
                  <a:cubicBezTo>
                    <a:pt x="47" y="38"/>
                    <a:pt x="49" y="38"/>
                    <a:pt x="51" y="38"/>
                  </a:cubicBezTo>
                  <a:cubicBezTo>
                    <a:pt x="51" y="52"/>
                    <a:pt x="51" y="52"/>
                    <a:pt x="51" y="52"/>
                  </a:cubicBezTo>
                  <a:cubicBezTo>
                    <a:pt x="51" y="54"/>
                    <a:pt x="51" y="56"/>
                    <a:pt x="51" y="58"/>
                  </a:cubicBezTo>
                  <a:cubicBezTo>
                    <a:pt x="49" y="58"/>
                    <a:pt x="48" y="58"/>
                    <a:pt x="46" y="58"/>
                  </a:cubicBezTo>
                  <a:cubicBezTo>
                    <a:pt x="35" y="58"/>
                    <a:pt x="25" y="56"/>
                    <a:pt x="17" y="54"/>
                  </a:cubicBezTo>
                  <a:cubicBezTo>
                    <a:pt x="10" y="51"/>
                    <a:pt x="7" y="48"/>
                    <a:pt x="7" y="46"/>
                  </a:cubicBezTo>
                  <a:cubicBezTo>
                    <a:pt x="7" y="30"/>
                    <a:pt x="7" y="30"/>
                    <a:pt x="7" y="30"/>
                  </a:cubicBezTo>
                  <a:cubicBezTo>
                    <a:pt x="9" y="31"/>
                    <a:pt x="12" y="32"/>
                    <a:pt x="15" y="33"/>
                  </a:cubicBezTo>
                  <a:close/>
                  <a:moveTo>
                    <a:pt x="7" y="74"/>
                  </a:moveTo>
                  <a:cubicBezTo>
                    <a:pt x="7" y="57"/>
                    <a:pt x="7" y="57"/>
                    <a:pt x="7" y="57"/>
                  </a:cubicBezTo>
                  <a:cubicBezTo>
                    <a:pt x="16" y="62"/>
                    <a:pt x="31" y="65"/>
                    <a:pt x="46" y="65"/>
                  </a:cubicBezTo>
                  <a:cubicBezTo>
                    <a:pt x="48" y="65"/>
                    <a:pt x="50" y="65"/>
                    <a:pt x="52" y="65"/>
                  </a:cubicBezTo>
                  <a:cubicBezTo>
                    <a:pt x="54" y="71"/>
                    <a:pt x="56" y="77"/>
                    <a:pt x="61" y="82"/>
                  </a:cubicBezTo>
                  <a:cubicBezTo>
                    <a:pt x="61" y="83"/>
                    <a:pt x="62" y="83"/>
                    <a:pt x="62" y="84"/>
                  </a:cubicBezTo>
                  <a:cubicBezTo>
                    <a:pt x="57" y="85"/>
                    <a:pt x="52" y="85"/>
                    <a:pt x="46" y="85"/>
                  </a:cubicBezTo>
                  <a:cubicBezTo>
                    <a:pt x="35" y="85"/>
                    <a:pt x="25" y="84"/>
                    <a:pt x="17" y="81"/>
                  </a:cubicBezTo>
                  <a:cubicBezTo>
                    <a:pt x="10" y="79"/>
                    <a:pt x="7" y="76"/>
                    <a:pt x="7" y="74"/>
                  </a:cubicBezTo>
                  <a:close/>
                  <a:moveTo>
                    <a:pt x="75" y="109"/>
                  </a:moveTo>
                  <a:cubicBezTo>
                    <a:pt x="67" y="111"/>
                    <a:pt x="57" y="113"/>
                    <a:pt x="46" y="113"/>
                  </a:cubicBezTo>
                  <a:cubicBezTo>
                    <a:pt x="35" y="113"/>
                    <a:pt x="25" y="111"/>
                    <a:pt x="17" y="109"/>
                  </a:cubicBezTo>
                  <a:cubicBezTo>
                    <a:pt x="10" y="106"/>
                    <a:pt x="7" y="103"/>
                    <a:pt x="7" y="101"/>
                  </a:cubicBezTo>
                  <a:cubicBezTo>
                    <a:pt x="7" y="85"/>
                    <a:pt x="7" y="85"/>
                    <a:pt x="7" y="85"/>
                  </a:cubicBezTo>
                  <a:cubicBezTo>
                    <a:pt x="16" y="90"/>
                    <a:pt x="31" y="93"/>
                    <a:pt x="46" y="93"/>
                  </a:cubicBezTo>
                  <a:cubicBezTo>
                    <a:pt x="54" y="93"/>
                    <a:pt x="62" y="92"/>
                    <a:pt x="69" y="90"/>
                  </a:cubicBezTo>
                  <a:cubicBezTo>
                    <a:pt x="73" y="94"/>
                    <a:pt x="78" y="97"/>
                    <a:pt x="83" y="101"/>
                  </a:cubicBezTo>
                  <a:cubicBezTo>
                    <a:pt x="84" y="101"/>
                    <a:pt x="84" y="101"/>
                    <a:pt x="85" y="102"/>
                  </a:cubicBezTo>
                  <a:cubicBezTo>
                    <a:pt x="84" y="104"/>
                    <a:pt x="81" y="106"/>
                    <a:pt x="75" y="109"/>
                  </a:cubicBezTo>
                  <a:close/>
                  <a:moveTo>
                    <a:pt x="119" y="52"/>
                  </a:moveTo>
                  <a:cubicBezTo>
                    <a:pt x="119" y="75"/>
                    <a:pt x="107" y="83"/>
                    <a:pt x="90" y="95"/>
                  </a:cubicBezTo>
                  <a:cubicBezTo>
                    <a:pt x="90" y="95"/>
                    <a:pt x="89" y="95"/>
                    <a:pt x="89" y="96"/>
                  </a:cubicBezTo>
                  <a:cubicBezTo>
                    <a:pt x="88" y="95"/>
                    <a:pt x="88" y="95"/>
                    <a:pt x="87" y="95"/>
                  </a:cubicBezTo>
                  <a:cubicBezTo>
                    <a:pt x="83" y="92"/>
                    <a:pt x="78" y="89"/>
                    <a:pt x="74" y="85"/>
                  </a:cubicBezTo>
                  <a:cubicBezTo>
                    <a:pt x="71" y="82"/>
                    <a:pt x="67" y="79"/>
                    <a:pt x="65" y="75"/>
                  </a:cubicBezTo>
                  <a:cubicBezTo>
                    <a:pt x="62" y="71"/>
                    <a:pt x="60" y="65"/>
                    <a:pt x="59" y="60"/>
                  </a:cubicBezTo>
                  <a:cubicBezTo>
                    <a:pt x="58" y="58"/>
                    <a:pt x="58" y="55"/>
                    <a:pt x="58" y="52"/>
                  </a:cubicBezTo>
                  <a:cubicBezTo>
                    <a:pt x="58" y="36"/>
                    <a:pt x="58" y="36"/>
                    <a:pt x="58" y="36"/>
                  </a:cubicBezTo>
                  <a:cubicBezTo>
                    <a:pt x="66" y="37"/>
                    <a:pt x="75" y="35"/>
                    <a:pt x="82" y="30"/>
                  </a:cubicBezTo>
                  <a:cubicBezTo>
                    <a:pt x="85" y="29"/>
                    <a:pt x="87" y="28"/>
                    <a:pt x="89" y="26"/>
                  </a:cubicBezTo>
                  <a:cubicBezTo>
                    <a:pt x="91" y="28"/>
                    <a:pt x="93" y="29"/>
                    <a:pt x="95" y="30"/>
                  </a:cubicBezTo>
                  <a:cubicBezTo>
                    <a:pt x="103" y="35"/>
                    <a:pt x="111" y="37"/>
                    <a:pt x="119" y="36"/>
                  </a:cubicBezTo>
                  <a:lnTo>
                    <a:pt x="119" y="52"/>
                  </a:lnTo>
                  <a:close/>
                  <a:moveTo>
                    <a:pt x="119" y="52"/>
                  </a:moveTo>
                  <a:cubicBezTo>
                    <a:pt x="119" y="52"/>
                    <a:pt x="119" y="52"/>
                    <a:pt x="119" y="5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4" name="Google Shape;2044;p81"/>
            <p:cNvSpPr/>
            <p:nvPr/>
          </p:nvSpPr>
          <p:spPr>
            <a:xfrm>
              <a:off x="1242294" y="3764668"/>
              <a:ext cx="98822" cy="72082"/>
            </a:xfrm>
            <a:custGeom>
              <a:avLst/>
              <a:gdLst/>
              <a:ahLst/>
              <a:cxnLst/>
              <a:rect l="l" t="t" r="r" b="b"/>
              <a:pathLst>
                <a:path w="36" h="26" extrusionOk="0">
                  <a:moveTo>
                    <a:pt x="29" y="1"/>
                  </a:moveTo>
                  <a:cubicBezTo>
                    <a:pt x="13" y="17"/>
                    <a:pt x="13" y="17"/>
                    <a:pt x="13" y="17"/>
                  </a:cubicBezTo>
                  <a:cubicBezTo>
                    <a:pt x="6" y="11"/>
                    <a:pt x="6" y="11"/>
                    <a:pt x="6" y="11"/>
                  </a:cubicBezTo>
                  <a:cubicBezTo>
                    <a:pt x="5" y="9"/>
                    <a:pt x="3" y="9"/>
                    <a:pt x="1" y="11"/>
                  </a:cubicBezTo>
                  <a:cubicBezTo>
                    <a:pt x="0" y="12"/>
                    <a:pt x="0" y="14"/>
                    <a:pt x="1" y="16"/>
                  </a:cubicBezTo>
                  <a:cubicBezTo>
                    <a:pt x="10" y="25"/>
                    <a:pt x="10" y="25"/>
                    <a:pt x="10" y="25"/>
                  </a:cubicBezTo>
                  <a:cubicBezTo>
                    <a:pt x="11" y="26"/>
                    <a:pt x="12" y="26"/>
                    <a:pt x="13" y="26"/>
                  </a:cubicBezTo>
                  <a:cubicBezTo>
                    <a:pt x="14" y="26"/>
                    <a:pt x="15" y="26"/>
                    <a:pt x="16" y="25"/>
                  </a:cubicBezTo>
                  <a:cubicBezTo>
                    <a:pt x="34" y="6"/>
                    <a:pt x="34" y="6"/>
                    <a:pt x="34" y="6"/>
                  </a:cubicBezTo>
                  <a:cubicBezTo>
                    <a:pt x="36" y="5"/>
                    <a:pt x="36" y="3"/>
                    <a:pt x="34" y="1"/>
                  </a:cubicBezTo>
                  <a:cubicBezTo>
                    <a:pt x="33" y="0"/>
                    <a:pt x="30" y="0"/>
                    <a:pt x="29" y="1"/>
                  </a:cubicBezTo>
                  <a:close/>
                  <a:moveTo>
                    <a:pt x="29" y="1"/>
                  </a:moveTo>
                  <a:cubicBezTo>
                    <a:pt x="29" y="1"/>
                    <a:pt x="29" y="1"/>
                    <a:pt x="29" y="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45" name="Google Shape;2045;p81"/>
          <p:cNvSpPr/>
          <p:nvPr/>
        </p:nvSpPr>
        <p:spPr>
          <a:xfrm>
            <a:off x="1757329" y="3641431"/>
            <a:ext cx="375523" cy="331345"/>
          </a:xfrm>
          <a:custGeom>
            <a:avLst/>
            <a:gdLst/>
            <a:ahLst/>
            <a:cxnLst/>
            <a:rect l="l" t="t" r="r" b="b"/>
            <a:pathLst>
              <a:path w="136" h="120" extrusionOk="0">
                <a:moveTo>
                  <a:pt x="114" y="67"/>
                </a:moveTo>
                <a:cubicBezTo>
                  <a:pt x="116" y="70"/>
                  <a:pt x="120" y="72"/>
                  <a:pt x="124" y="72"/>
                </a:cubicBezTo>
                <a:cubicBezTo>
                  <a:pt x="130" y="72"/>
                  <a:pt x="136" y="67"/>
                  <a:pt x="136" y="60"/>
                </a:cubicBezTo>
                <a:cubicBezTo>
                  <a:pt x="136" y="54"/>
                  <a:pt x="130" y="48"/>
                  <a:pt x="124" y="48"/>
                </a:cubicBezTo>
                <a:cubicBezTo>
                  <a:pt x="120" y="48"/>
                  <a:pt x="116" y="50"/>
                  <a:pt x="114" y="53"/>
                </a:cubicBezTo>
                <a:cubicBezTo>
                  <a:pt x="83" y="44"/>
                  <a:pt x="83" y="44"/>
                  <a:pt x="83" y="44"/>
                </a:cubicBezTo>
                <a:cubicBezTo>
                  <a:pt x="114" y="35"/>
                  <a:pt x="114" y="35"/>
                  <a:pt x="114" y="35"/>
                </a:cubicBezTo>
                <a:cubicBezTo>
                  <a:pt x="116" y="38"/>
                  <a:pt x="120" y="40"/>
                  <a:pt x="124" y="40"/>
                </a:cubicBezTo>
                <a:cubicBezTo>
                  <a:pt x="130" y="40"/>
                  <a:pt x="136" y="35"/>
                  <a:pt x="136" y="28"/>
                </a:cubicBezTo>
                <a:cubicBezTo>
                  <a:pt x="136" y="22"/>
                  <a:pt x="130" y="16"/>
                  <a:pt x="124" y="16"/>
                </a:cubicBezTo>
                <a:cubicBezTo>
                  <a:pt x="120" y="16"/>
                  <a:pt x="116" y="18"/>
                  <a:pt x="114" y="21"/>
                </a:cubicBezTo>
                <a:cubicBezTo>
                  <a:pt x="80" y="12"/>
                  <a:pt x="80" y="12"/>
                  <a:pt x="80" y="12"/>
                </a:cubicBezTo>
                <a:cubicBezTo>
                  <a:pt x="79" y="5"/>
                  <a:pt x="74" y="0"/>
                  <a:pt x="68" y="0"/>
                </a:cubicBezTo>
                <a:cubicBezTo>
                  <a:pt x="61" y="0"/>
                  <a:pt x="56" y="5"/>
                  <a:pt x="56" y="12"/>
                </a:cubicBezTo>
                <a:cubicBezTo>
                  <a:pt x="21" y="21"/>
                  <a:pt x="21" y="21"/>
                  <a:pt x="21" y="21"/>
                </a:cubicBezTo>
                <a:cubicBezTo>
                  <a:pt x="19" y="18"/>
                  <a:pt x="16" y="16"/>
                  <a:pt x="12" y="16"/>
                </a:cubicBezTo>
                <a:cubicBezTo>
                  <a:pt x="5" y="16"/>
                  <a:pt x="0" y="22"/>
                  <a:pt x="0" y="28"/>
                </a:cubicBezTo>
                <a:cubicBezTo>
                  <a:pt x="0" y="35"/>
                  <a:pt x="5" y="40"/>
                  <a:pt x="12" y="40"/>
                </a:cubicBezTo>
                <a:cubicBezTo>
                  <a:pt x="16" y="40"/>
                  <a:pt x="19" y="38"/>
                  <a:pt x="21" y="35"/>
                </a:cubicBezTo>
                <a:cubicBezTo>
                  <a:pt x="53" y="44"/>
                  <a:pt x="53" y="44"/>
                  <a:pt x="53" y="44"/>
                </a:cubicBezTo>
                <a:cubicBezTo>
                  <a:pt x="21" y="53"/>
                  <a:pt x="21" y="53"/>
                  <a:pt x="21" y="53"/>
                </a:cubicBezTo>
                <a:cubicBezTo>
                  <a:pt x="19" y="50"/>
                  <a:pt x="15" y="48"/>
                  <a:pt x="12" y="48"/>
                </a:cubicBezTo>
                <a:cubicBezTo>
                  <a:pt x="5" y="48"/>
                  <a:pt x="0" y="54"/>
                  <a:pt x="0" y="60"/>
                </a:cubicBezTo>
                <a:cubicBezTo>
                  <a:pt x="0" y="67"/>
                  <a:pt x="5" y="72"/>
                  <a:pt x="12" y="72"/>
                </a:cubicBezTo>
                <a:cubicBezTo>
                  <a:pt x="16" y="72"/>
                  <a:pt x="19" y="70"/>
                  <a:pt x="21" y="67"/>
                </a:cubicBezTo>
                <a:cubicBezTo>
                  <a:pt x="53" y="76"/>
                  <a:pt x="53" y="76"/>
                  <a:pt x="53" y="76"/>
                </a:cubicBezTo>
                <a:cubicBezTo>
                  <a:pt x="21" y="85"/>
                  <a:pt x="21" y="85"/>
                  <a:pt x="21" y="85"/>
                </a:cubicBezTo>
                <a:cubicBezTo>
                  <a:pt x="19" y="82"/>
                  <a:pt x="16" y="80"/>
                  <a:pt x="12" y="80"/>
                </a:cubicBezTo>
                <a:cubicBezTo>
                  <a:pt x="5" y="80"/>
                  <a:pt x="0" y="85"/>
                  <a:pt x="0" y="92"/>
                </a:cubicBezTo>
                <a:cubicBezTo>
                  <a:pt x="0" y="99"/>
                  <a:pt x="5" y="104"/>
                  <a:pt x="12" y="104"/>
                </a:cubicBezTo>
                <a:cubicBezTo>
                  <a:pt x="16" y="104"/>
                  <a:pt x="19" y="102"/>
                  <a:pt x="21" y="99"/>
                </a:cubicBezTo>
                <a:cubicBezTo>
                  <a:pt x="56" y="109"/>
                  <a:pt x="56" y="109"/>
                  <a:pt x="56" y="109"/>
                </a:cubicBezTo>
                <a:cubicBezTo>
                  <a:pt x="56" y="115"/>
                  <a:pt x="61" y="120"/>
                  <a:pt x="68" y="120"/>
                </a:cubicBezTo>
                <a:cubicBezTo>
                  <a:pt x="74" y="120"/>
                  <a:pt x="79" y="115"/>
                  <a:pt x="80" y="109"/>
                </a:cubicBezTo>
                <a:cubicBezTo>
                  <a:pt x="114" y="99"/>
                  <a:pt x="114" y="99"/>
                  <a:pt x="114" y="99"/>
                </a:cubicBezTo>
                <a:cubicBezTo>
                  <a:pt x="116" y="102"/>
                  <a:pt x="120" y="104"/>
                  <a:pt x="124" y="104"/>
                </a:cubicBezTo>
                <a:cubicBezTo>
                  <a:pt x="130" y="104"/>
                  <a:pt x="136" y="99"/>
                  <a:pt x="136" y="92"/>
                </a:cubicBezTo>
                <a:cubicBezTo>
                  <a:pt x="136" y="85"/>
                  <a:pt x="130" y="80"/>
                  <a:pt x="124" y="80"/>
                </a:cubicBezTo>
                <a:cubicBezTo>
                  <a:pt x="120" y="80"/>
                  <a:pt x="116" y="82"/>
                  <a:pt x="114" y="85"/>
                </a:cubicBezTo>
                <a:cubicBezTo>
                  <a:pt x="83" y="76"/>
                  <a:pt x="83" y="76"/>
                  <a:pt x="83" y="76"/>
                </a:cubicBezTo>
                <a:lnTo>
                  <a:pt x="114" y="67"/>
                </a:lnTo>
                <a:close/>
                <a:moveTo>
                  <a:pt x="68" y="96"/>
                </a:moveTo>
                <a:cubicBezTo>
                  <a:pt x="64" y="96"/>
                  <a:pt x="60" y="98"/>
                  <a:pt x="58" y="101"/>
                </a:cubicBezTo>
                <a:cubicBezTo>
                  <a:pt x="26" y="92"/>
                  <a:pt x="26" y="92"/>
                  <a:pt x="26" y="92"/>
                </a:cubicBezTo>
                <a:cubicBezTo>
                  <a:pt x="58" y="83"/>
                  <a:pt x="58" y="83"/>
                  <a:pt x="58" y="83"/>
                </a:cubicBezTo>
                <a:cubicBezTo>
                  <a:pt x="60" y="86"/>
                  <a:pt x="64" y="88"/>
                  <a:pt x="68" y="88"/>
                </a:cubicBezTo>
                <a:cubicBezTo>
                  <a:pt x="72" y="88"/>
                  <a:pt x="75" y="86"/>
                  <a:pt x="77" y="83"/>
                </a:cubicBezTo>
                <a:cubicBezTo>
                  <a:pt x="109" y="92"/>
                  <a:pt x="109" y="92"/>
                  <a:pt x="109" y="92"/>
                </a:cubicBezTo>
                <a:cubicBezTo>
                  <a:pt x="77" y="101"/>
                  <a:pt x="77" y="101"/>
                  <a:pt x="77" y="101"/>
                </a:cubicBezTo>
                <a:cubicBezTo>
                  <a:pt x="75" y="98"/>
                  <a:pt x="72" y="96"/>
                  <a:pt x="68" y="96"/>
                </a:cubicBezTo>
                <a:close/>
                <a:moveTo>
                  <a:pt x="68" y="24"/>
                </a:moveTo>
                <a:cubicBezTo>
                  <a:pt x="72" y="24"/>
                  <a:pt x="75" y="22"/>
                  <a:pt x="77" y="19"/>
                </a:cubicBezTo>
                <a:cubicBezTo>
                  <a:pt x="109" y="28"/>
                  <a:pt x="109" y="28"/>
                  <a:pt x="109" y="28"/>
                </a:cubicBezTo>
                <a:cubicBezTo>
                  <a:pt x="77" y="37"/>
                  <a:pt x="77" y="37"/>
                  <a:pt x="77" y="37"/>
                </a:cubicBezTo>
                <a:cubicBezTo>
                  <a:pt x="75" y="34"/>
                  <a:pt x="72" y="32"/>
                  <a:pt x="68" y="32"/>
                </a:cubicBezTo>
                <a:cubicBezTo>
                  <a:pt x="64" y="32"/>
                  <a:pt x="60" y="34"/>
                  <a:pt x="58" y="37"/>
                </a:cubicBezTo>
                <a:cubicBezTo>
                  <a:pt x="26" y="28"/>
                  <a:pt x="26" y="28"/>
                  <a:pt x="26" y="28"/>
                </a:cubicBezTo>
                <a:cubicBezTo>
                  <a:pt x="58" y="19"/>
                  <a:pt x="58" y="19"/>
                  <a:pt x="58" y="19"/>
                </a:cubicBezTo>
                <a:cubicBezTo>
                  <a:pt x="60" y="22"/>
                  <a:pt x="64" y="24"/>
                  <a:pt x="68" y="24"/>
                </a:cubicBezTo>
                <a:close/>
                <a:moveTo>
                  <a:pt x="72" y="44"/>
                </a:moveTo>
                <a:cubicBezTo>
                  <a:pt x="72" y="46"/>
                  <a:pt x="70" y="48"/>
                  <a:pt x="68" y="48"/>
                </a:cubicBezTo>
                <a:cubicBezTo>
                  <a:pt x="65" y="48"/>
                  <a:pt x="64" y="46"/>
                  <a:pt x="64" y="44"/>
                </a:cubicBezTo>
                <a:cubicBezTo>
                  <a:pt x="64" y="42"/>
                  <a:pt x="65" y="40"/>
                  <a:pt x="68" y="40"/>
                </a:cubicBezTo>
                <a:cubicBezTo>
                  <a:pt x="70" y="40"/>
                  <a:pt x="72" y="42"/>
                  <a:pt x="72" y="44"/>
                </a:cubicBezTo>
                <a:close/>
                <a:moveTo>
                  <a:pt x="68" y="56"/>
                </a:moveTo>
                <a:cubicBezTo>
                  <a:pt x="72" y="56"/>
                  <a:pt x="75" y="54"/>
                  <a:pt x="78" y="51"/>
                </a:cubicBezTo>
                <a:cubicBezTo>
                  <a:pt x="110" y="60"/>
                  <a:pt x="110" y="60"/>
                  <a:pt x="110" y="60"/>
                </a:cubicBezTo>
                <a:cubicBezTo>
                  <a:pt x="77" y="69"/>
                  <a:pt x="77" y="69"/>
                  <a:pt x="77" y="69"/>
                </a:cubicBezTo>
                <a:cubicBezTo>
                  <a:pt x="75" y="66"/>
                  <a:pt x="72" y="64"/>
                  <a:pt x="68" y="64"/>
                </a:cubicBezTo>
                <a:cubicBezTo>
                  <a:pt x="64" y="64"/>
                  <a:pt x="60" y="66"/>
                  <a:pt x="58" y="69"/>
                </a:cubicBezTo>
                <a:cubicBezTo>
                  <a:pt x="25" y="60"/>
                  <a:pt x="25" y="60"/>
                  <a:pt x="25" y="60"/>
                </a:cubicBezTo>
                <a:cubicBezTo>
                  <a:pt x="58" y="51"/>
                  <a:pt x="58" y="51"/>
                  <a:pt x="58" y="51"/>
                </a:cubicBezTo>
                <a:cubicBezTo>
                  <a:pt x="60" y="54"/>
                  <a:pt x="64" y="56"/>
                  <a:pt x="68" y="56"/>
                </a:cubicBezTo>
                <a:close/>
                <a:moveTo>
                  <a:pt x="64" y="76"/>
                </a:moveTo>
                <a:cubicBezTo>
                  <a:pt x="64" y="74"/>
                  <a:pt x="65" y="72"/>
                  <a:pt x="68" y="72"/>
                </a:cubicBezTo>
                <a:cubicBezTo>
                  <a:pt x="70" y="72"/>
                  <a:pt x="72" y="74"/>
                  <a:pt x="72" y="76"/>
                </a:cubicBezTo>
                <a:cubicBezTo>
                  <a:pt x="72" y="78"/>
                  <a:pt x="70" y="80"/>
                  <a:pt x="68" y="80"/>
                </a:cubicBezTo>
                <a:cubicBezTo>
                  <a:pt x="65" y="80"/>
                  <a:pt x="64" y="78"/>
                  <a:pt x="64" y="76"/>
                </a:cubicBezTo>
                <a:close/>
                <a:moveTo>
                  <a:pt x="124" y="56"/>
                </a:moveTo>
                <a:cubicBezTo>
                  <a:pt x="126" y="56"/>
                  <a:pt x="128" y="58"/>
                  <a:pt x="128" y="60"/>
                </a:cubicBezTo>
                <a:cubicBezTo>
                  <a:pt x="128" y="62"/>
                  <a:pt x="126" y="64"/>
                  <a:pt x="124" y="64"/>
                </a:cubicBezTo>
                <a:cubicBezTo>
                  <a:pt x="121" y="64"/>
                  <a:pt x="120" y="62"/>
                  <a:pt x="120" y="60"/>
                </a:cubicBezTo>
                <a:cubicBezTo>
                  <a:pt x="120" y="58"/>
                  <a:pt x="121" y="56"/>
                  <a:pt x="124" y="56"/>
                </a:cubicBezTo>
                <a:close/>
                <a:moveTo>
                  <a:pt x="124" y="24"/>
                </a:moveTo>
                <a:cubicBezTo>
                  <a:pt x="126" y="24"/>
                  <a:pt x="128" y="26"/>
                  <a:pt x="128" y="28"/>
                </a:cubicBezTo>
                <a:cubicBezTo>
                  <a:pt x="128" y="31"/>
                  <a:pt x="126" y="32"/>
                  <a:pt x="124" y="32"/>
                </a:cubicBezTo>
                <a:cubicBezTo>
                  <a:pt x="121" y="32"/>
                  <a:pt x="120" y="31"/>
                  <a:pt x="120" y="28"/>
                </a:cubicBezTo>
                <a:cubicBezTo>
                  <a:pt x="120" y="26"/>
                  <a:pt x="121" y="24"/>
                  <a:pt x="124" y="24"/>
                </a:cubicBezTo>
                <a:close/>
                <a:moveTo>
                  <a:pt x="68" y="8"/>
                </a:moveTo>
                <a:cubicBezTo>
                  <a:pt x="70" y="8"/>
                  <a:pt x="72" y="10"/>
                  <a:pt x="72" y="12"/>
                </a:cubicBezTo>
                <a:cubicBezTo>
                  <a:pt x="72" y="15"/>
                  <a:pt x="70" y="16"/>
                  <a:pt x="68" y="16"/>
                </a:cubicBezTo>
                <a:cubicBezTo>
                  <a:pt x="65" y="16"/>
                  <a:pt x="64" y="15"/>
                  <a:pt x="64" y="12"/>
                </a:cubicBezTo>
                <a:cubicBezTo>
                  <a:pt x="64" y="10"/>
                  <a:pt x="65" y="8"/>
                  <a:pt x="68" y="8"/>
                </a:cubicBezTo>
                <a:close/>
                <a:moveTo>
                  <a:pt x="12" y="32"/>
                </a:moveTo>
                <a:cubicBezTo>
                  <a:pt x="9" y="32"/>
                  <a:pt x="8" y="31"/>
                  <a:pt x="8" y="28"/>
                </a:cubicBezTo>
                <a:cubicBezTo>
                  <a:pt x="8" y="26"/>
                  <a:pt x="9" y="24"/>
                  <a:pt x="12" y="24"/>
                </a:cubicBezTo>
                <a:cubicBezTo>
                  <a:pt x="14" y="24"/>
                  <a:pt x="16" y="26"/>
                  <a:pt x="16" y="28"/>
                </a:cubicBezTo>
                <a:cubicBezTo>
                  <a:pt x="16" y="31"/>
                  <a:pt x="14" y="32"/>
                  <a:pt x="12" y="32"/>
                </a:cubicBezTo>
                <a:close/>
                <a:moveTo>
                  <a:pt x="12" y="64"/>
                </a:moveTo>
                <a:cubicBezTo>
                  <a:pt x="9" y="64"/>
                  <a:pt x="8" y="62"/>
                  <a:pt x="8" y="60"/>
                </a:cubicBezTo>
                <a:cubicBezTo>
                  <a:pt x="8" y="58"/>
                  <a:pt x="9" y="56"/>
                  <a:pt x="12" y="56"/>
                </a:cubicBezTo>
                <a:cubicBezTo>
                  <a:pt x="14" y="56"/>
                  <a:pt x="16" y="58"/>
                  <a:pt x="16" y="60"/>
                </a:cubicBezTo>
                <a:cubicBezTo>
                  <a:pt x="16" y="62"/>
                  <a:pt x="14" y="64"/>
                  <a:pt x="12" y="64"/>
                </a:cubicBezTo>
                <a:close/>
                <a:moveTo>
                  <a:pt x="12" y="96"/>
                </a:moveTo>
                <a:cubicBezTo>
                  <a:pt x="9" y="96"/>
                  <a:pt x="8" y="94"/>
                  <a:pt x="8" y="92"/>
                </a:cubicBezTo>
                <a:cubicBezTo>
                  <a:pt x="8" y="90"/>
                  <a:pt x="9" y="88"/>
                  <a:pt x="12" y="88"/>
                </a:cubicBezTo>
                <a:cubicBezTo>
                  <a:pt x="14" y="88"/>
                  <a:pt x="16" y="90"/>
                  <a:pt x="16" y="92"/>
                </a:cubicBezTo>
                <a:cubicBezTo>
                  <a:pt x="16" y="94"/>
                  <a:pt x="14" y="96"/>
                  <a:pt x="12" y="96"/>
                </a:cubicBezTo>
                <a:close/>
                <a:moveTo>
                  <a:pt x="68" y="112"/>
                </a:moveTo>
                <a:cubicBezTo>
                  <a:pt x="65" y="112"/>
                  <a:pt x="64" y="110"/>
                  <a:pt x="64" y="108"/>
                </a:cubicBezTo>
                <a:cubicBezTo>
                  <a:pt x="64" y="106"/>
                  <a:pt x="65" y="104"/>
                  <a:pt x="68" y="104"/>
                </a:cubicBezTo>
                <a:cubicBezTo>
                  <a:pt x="70" y="104"/>
                  <a:pt x="72" y="106"/>
                  <a:pt x="72" y="108"/>
                </a:cubicBezTo>
                <a:cubicBezTo>
                  <a:pt x="72" y="110"/>
                  <a:pt x="70" y="112"/>
                  <a:pt x="68" y="112"/>
                </a:cubicBezTo>
                <a:close/>
                <a:moveTo>
                  <a:pt x="124" y="88"/>
                </a:moveTo>
                <a:cubicBezTo>
                  <a:pt x="126" y="88"/>
                  <a:pt x="128" y="90"/>
                  <a:pt x="128" y="92"/>
                </a:cubicBezTo>
                <a:cubicBezTo>
                  <a:pt x="128" y="94"/>
                  <a:pt x="126" y="96"/>
                  <a:pt x="124" y="96"/>
                </a:cubicBezTo>
                <a:cubicBezTo>
                  <a:pt x="121" y="96"/>
                  <a:pt x="120" y="94"/>
                  <a:pt x="120" y="92"/>
                </a:cubicBezTo>
                <a:cubicBezTo>
                  <a:pt x="120" y="90"/>
                  <a:pt x="121" y="88"/>
                  <a:pt x="124" y="88"/>
                </a:cubicBezTo>
                <a:close/>
                <a:moveTo>
                  <a:pt x="124" y="88"/>
                </a:moveTo>
                <a:cubicBezTo>
                  <a:pt x="124" y="88"/>
                  <a:pt x="124" y="88"/>
                  <a:pt x="124" y="8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46" name="Google Shape;2046;p81"/>
          <p:cNvGrpSpPr/>
          <p:nvPr/>
        </p:nvGrpSpPr>
        <p:grpSpPr>
          <a:xfrm>
            <a:off x="2516511" y="3641431"/>
            <a:ext cx="327855" cy="331345"/>
            <a:chOff x="2516511" y="3641431"/>
            <a:chExt cx="327855" cy="331345"/>
          </a:xfrm>
        </p:grpSpPr>
        <p:sp>
          <p:nvSpPr>
            <p:cNvPr id="2047" name="Google Shape;2047;p81"/>
            <p:cNvSpPr/>
            <p:nvPr/>
          </p:nvSpPr>
          <p:spPr>
            <a:xfrm>
              <a:off x="2516511" y="3641431"/>
              <a:ext cx="327855" cy="331345"/>
            </a:xfrm>
            <a:custGeom>
              <a:avLst/>
              <a:gdLst/>
              <a:ahLst/>
              <a:cxnLst/>
              <a:rect l="l" t="t" r="r" b="b"/>
              <a:pathLst>
                <a:path w="119" h="120" extrusionOk="0">
                  <a:moveTo>
                    <a:pt x="116" y="50"/>
                  </a:moveTo>
                  <a:cubicBezTo>
                    <a:pt x="105" y="49"/>
                    <a:pt x="105" y="49"/>
                    <a:pt x="105" y="49"/>
                  </a:cubicBezTo>
                  <a:cubicBezTo>
                    <a:pt x="104" y="44"/>
                    <a:pt x="103" y="40"/>
                    <a:pt x="100" y="36"/>
                  </a:cubicBezTo>
                  <a:cubicBezTo>
                    <a:pt x="107" y="28"/>
                    <a:pt x="107" y="28"/>
                    <a:pt x="107" y="28"/>
                  </a:cubicBezTo>
                  <a:cubicBezTo>
                    <a:pt x="108" y="26"/>
                    <a:pt x="108" y="24"/>
                    <a:pt x="107" y="23"/>
                  </a:cubicBezTo>
                  <a:cubicBezTo>
                    <a:pt x="97" y="13"/>
                    <a:pt x="97" y="13"/>
                    <a:pt x="97" y="13"/>
                  </a:cubicBezTo>
                  <a:cubicBezTo>
                    <a:pt x="95" y="12"/>
                    <a:pt x="93" y="12"/>
                    <a:pt x="92" y="13"/>
                  </a:cubicBezTo>
                  <a:cubicBezTo>
                    <a:pt x="84" y="19"/>
                    <a:pt x="84" y="19"/>
                    <a:pt x="84" y="19"/>
                  </a:cubicBezTo>
                  <a:cubicBezTo>
                    <a:pt x="80" y="17"/>
                    <a:pt x="75" y="15"/>
                    <a:pt x="71" y="14"/>
                  </a:cubicBezTo>
                  <a:cubicBezTo>
                    <a:pt x="70" y="4"/>
                    <a:pt x="70" y="4"/>
                    <a:pt x="70" y="4"/>
                  </a:cubicBezTo>
                  <a:cubicBezTo>
                    <a:pt x="70" y="2"/>
                    <a:pt x="68" y="0"/>
                    <a:pt x="66" y="0"/>
                  </a:cubicBezTo>
                  <a:cubicBezTo>
                    <a:pt x="52" y="0"/>
                    <a:pt x="52" y="0"/>
                    <a:pt x="52" y="0"/>
                  </a:cubicBezTo>
                  <a:cubicBezTo>
                    <a:pt x="50" y="0"/>
                    <a:pt x="49" y="2"/>
                    <a:pt x="49" y="4"/>
                  </a:cubicBezTo>
                  <a:cubicBezTo>
                    <a:pt x="48" y="14"/>
                    <a:pt x="48" y="14"/>
                    <a:pt x="48" y="14"/>
                  </a:cubicBezTo>
                  <a:cubicBezTo>
                    <a:pt x="43" y="15"/>
                    <a:pt x="39" y="17"/>
                    <a:pt x="35" y="19"/>
                  </a:cubicBezTo>
                  <a:cubicBezTo>
                    <a:pt x="27" y="13"/>
                    <a:pt x="27" y="13"/>
                    <a:pt x="27" y="13"/>
                  </a:cubicBezTo>
                  <a:cubicBezTo>
                    <a:pt x="25" y="12"/>
                    <a:pt x="23" y="12"/>
                    <a:pt x="22" y="13"/>
                  </a:cubicBezTo>
                  <a:cubicBezTo>
                    <a:pt x="12" y="23"/>
                    <a:pt x="12" y="23"/>
                    <a:pt x="12" y="23"/>
                  </a:cubicBezTo>
                  <a:cubicBezTo>
                    <a:pt x="11" y="24"/>
                    <a:pt x="11" y="26"/>
                    <a:pt x="12" y="28"/>
                  </a:cubicBezTo>
                  <a:cubicBezTo>
                    <a:pt x="18" y="36"/>
                    <a:pt x="18" y="36"/>
                    <a:pt x="18" y="36"/>
                  </a:cubicBezTo>
                  <a:cubicBezTo>
                    <a:pt x="16" y="40"/>
                    <a:pt x="14" y="44"/>
                    <a:pt x="13" y="49"/>
                  </a:cubicBezTo>
                  <a:cubicBezTo>
                    <a:pt x="3" y="50"/>
                    <a:pt x="3" y="50"/>
                    <a:pt x="3" y="50"/>
                  </a:cubicBezTo>
                  <a:cubicBezTo>
                    <a:pt x="1" y="50"/>
                    <a:pt x="0" y="51"/>
                    <a:pt x="0" y="53"/>
                  </a:cubicBezTo>
                  <a:cubicBezTo>
                    <a:pt x="0" y="67"/>
                    <a:pt x="0" y="67"/>
                    <a:pt x="0" y="67"/>
                  </a:cubicBezTo>
                  <a:cubicBezTo>
                    <a:pt x="0" y="69"/>
                    <a:pt x="1" y="70"/>
                    <a:pt x="3" y="71"/>
                  </a:cubicBezTo>
                  <a:cubicBezTo>
                    <a:pt x="13" y="72"/>
                    <a:pt x="13" y="72"/>
                    <a:pt x="13" y="72"/>
                  </a:cubicBezTo>
                  <a:cubicBezTo>
                    <a:pt x="14" y="76"/>
                    <a:pt x="16" y="81"/>
                    <a:pt x="18" y="85"/>
                  </a:cubicBezTo>
                  <a:cubicBezTo>
                    <a:pt x="12" y="93"/>
                    <a:pt x="12" y="93"/>
                    <a:pt x="12" y="93"/>
                  </a:cubicBezTo>
                  <a:cubicBezTo>
                    <a:pt x="11" y="94"/>
                    <a:pt x="11" y="96"/>
                    <a:pt x="12" y="97"/>
                  </a:cubicBezTo>
                  <a:cubicBezTo>
                    <a:pt x="22" y="107"/>
                    <a:pt x="22" y="107"/>
                    <a:pt x="22" y="107"/>
                  </a:cubicBezTo>
                  <a:cubicBezTo>
                    <a:pt x="23" y="109"/>
                    <a:pt x="25" y="109"/>
                    <a:pt x="27" y="108"/>
                  </a:cubicBezTo>
                  <a:cubicBezTo>
                    <a:pt x="35" y="101"/>
                    <a:pt x="35" y="101"/>
                    <a:pt x="35" y="101"/>
                  </a:cubicBezTo>
                  <a:cubicBezTo>
                    <a:pt x="39" y="103"/>
                    <a:pt x="43" y="105"/>
                    <a:pt x="48" y="106"/>
                  </a:cubicBezTo>
                  <a:cubicBezTo>
                    <a:pt x="49" y="117"/>
                    <a:pt x="49" y="117"/>
                    <a:pt x="49" y="117"/>
                  </a:cubicBezTo>
                  <a:cubicBezTo>
                    <a:pt x="49" y="119"/>
                    <a:pt x="50" y="120"/>
                    <a:pt x="52" y="120"/>
                  </a:cubicBezTo>
                  <a:cubicBezTo>
                    <a:pt x="66" y="120"/>
                    <a:pt x="66" y="120"/>
                    <a:pt x="66" y="120"/>
                  </a:cubicBezTo>
                  <a:cubicBezTo>
                    <a:pt x="68" y="120"/>
                    <a:pt x="70" y="119"/>
                    <a:pt x="70" y="117"/>
                  </a:cubicBezTo>
                  <a:cubicBezTo>
                    <a:pt x="71" y="106"/>
                    <a:pt x="71" y="106"/>
                    <a:pt x="71" y="106"/>
                  </a:cubicBezTo>
                  <a:cubicBezTo>
                    <a:pt x="75" y="105"/>
                    <a:pt x="80" y="103"/>
                    <a:pt x="84" y="101"/>
                  </a:cubicBezTo>
                  <a:cubicBezTo>
                    <a:pt x="92" y="108"/>
                    <a:pt x="92" y="108"/>
                    <a:pt x="92" y="108"/>
                  </a:cubicBezTo>
                  <a:cubicBezTo>
                    <a:pt x="93" y="109"/>
                    <a:pt x="95" y="109"/>
                    <a:pt x="97" y="107"/>
                  </a:cubicBezTo>
                  <a:cubicBezTo>
                    <a:pt x="107" y="97"/>
                    <a:pt x="107" y="97"/>
                    <a:pt x="107" y="97"/>
                  </a:cubicBezTo>
                  <a:cubicBezTo>
                    <a:pt x="108" y="96"/>
                    <a:pt x="108" y="94"/>
                    <a:pt x="107" y="93"/>
                  </a:cubicBezTo>
                  <a:cubicBezTo>
                    <a:pt x="100" y="85"/>
                    <a:pt x="100" y="85"/>
                    <a:pt x="100" y="85"/>
                  </a:cubicBezTo>
                  <a:cubicBezTo>
                    <a:pt x="103" y="81"/>
                    <a:pt x="104" y="76"/>
                    <a:pt x="105" y="72"/>
                  </a:cubicBezTo>
                  <a:cubicBezTo>
                    <a:pt x="116" y="71"/>
                    <a:pt x="116" y="71"/>
                    <a:pt x="116" y="71"/>
                  </a:cubicBezTo>
                  <a:cubicBezTo>
                    <a:pt x="118" y="70"/>
                    <a:pt x="119" y="69"/>
                    <a:pt x="119" y="67"/>
                  </a:cubicBezTo>
                  <a:cubicBezTo>
                    <a:pt x="119" y="53"/>
                    <a:pt x="119" y="53"/>
                    <a:pt x="119" y="53"/>
                  </a:cubicBezTo>
                  <a:cubicBezTo>
                    <a:pt x="119" y="51"/>
                    <a:pt x="118" y="50"/>
                    <a:pt x="116" y="50"/>
                  </a:cubicBezTo>
                  <a:close/>
                  <a:moveTo>
                    <a:pt x="112" y="64"/>
                  </a:moveTo>
                  <a:cubicBezTo>
                    <a:pt x="102" y="65"/>
                    <a:pt x="102" y="65"/>
                    <a:pt x="102" y="65"/>
                  </a:cubicBezTo>
                  <a:cubicBezTo>
                    <a:pt x="101" y="65"/>
                    <a:pt x="99" y="66"/>
                    <a:pt x="99" y="68"/>
                  </a:cubicBezTo>
                  <a:cubicBezTo>
                    <a:pt x="98" y="73"/>
                    <a:pt x="96" y="78"/>
                    <a:pt x="93" y="83"/>
                  </a:cubicBezTo>
                  <a:cubicBezTo>
                    <a:pt x="92" y="84"/>
                    <a:pt x="92" y="86"/>
                    <a:pt x="93" y="87"/>
                  </a:cubicBezTo>
                  <a:cubicBezTo>
                    <a:pt x="99" y="95"/>
                    <a:pt x="99" y="95"/>
                    <a:pt x="99" y="95"/>
                  </a:cubicBezTo>
                  <a:cubicBezTo>
                    <a:pt x="94" y="100"/>
                    <a:pt x="94" y="100"/>
                    <a:pt x="94" y="100"/>
                  </a:cubicBezTo>
                  <a:cubicBezTo>
                    <a:pt x="86" y="94"/>
                    <a:pt x="86" y="94"/>
                    <a:pt x="86" y="94"/>
                  </a:cubicBezTo>
                  <a:cubicBezTo>
                    <a:pt x="85" y="93"/>
                    <a:pt x="83" y="93"/>
                    <a:pt x="82" y="94"/>
                  </a:cubicBezTo>
                  <a:cubicBezTo>
                    <a:pt x="77" y="97"/>
                    <a:pt x="72" y="99"/>
                    <a:pt x="67" y="100"/>
                  </a:cubicBezTo>
                  <a:cubicBezTo>
                    <a:pt x="66" y="100"/>
                    <a:pt x="64" y="102"/>
                    <a:pt x="64" y="103"/>
                  </a:cubicBezTo>
                  <a:cubicBezTo>
                    <a:pt x="63" y="113"/>
                    <a:pt x="63" y="113"/>
                    <a:pt x="63" y="113"/>
                  </a:cubicBezTo>
                  <a:cubicBezTo>
                    <a:pt x="55" y="113"/>
                    <a:pt x="55" y="113"/>
                    <a:pt x="55" y="113"/>
                  </a:cubicBezTo>
                  <a:cubicBezTo>
                    <a:pt x="54" y="103"/>
                    <a:pt x="54" y="103"/>
                    <a:pt x="54" y="103"/>
                  </a:cubicBezTo>
                  <a:cubicBezTo>
                    <a:pt x="54" y="102"/>
                    <a:pt x="53" y="100"/>
                    <a:pt x="51" y="100"/>
                  </a:cubicBezTo>
                  <a:cubicBezTo>
                    <a:pt x="46" y="99"/>
                    <a:pt x="41" y="97"/>
                    <a:pt x="37" y="94"/>
                  </a:cubicBezTo>
                  <a:cubicBezTo>
                    <a:pt x="35" y="93"/>
                    <a:pt x="34" y="93"/>
                    <a:pt x="32" y="94"/>
                  </a:cubicBezTo>
                  <a:cubicBezTo>
                    <a:pt x="25" y="100"/>
                    <a:pt x="25" y="100"/>
                    <a:pt x="25" y="100"/>
                  </a:cubicBezTo>
                  <a:cubicBezTo>
                    <a:pt x="19" y="95"/>
                    <a:pt x="19" y="95"/>
                    <a:pt x="19" y="95"/>
                  </a:cubicBezTo>
                  <a:cubicBezTo>
                    <a:pt x="25" y="87"/>
                    <a:pt x="25" y="87"/>
                    <a:pt x="25" y="87"/>
                  </a:cubicBezTo>
                  <a:cubicBezTo>
                    <a:pt x="26" y="86"/>
                    <a:pt x="26" y="84"/>
                    <a:pt x="26" y="83"/>
                  </a:cubicBezTo>
                  <a:cubicBezTo>
                    <a:pt x="23" y="78"/>
                    <a:pt x="20" y="73"/>
                    <a:pt x="19" y="68"/>
                  </a:cubicBezTo>
                  <a:cubicBezTo>
                    <a:pt x="19" y="66"/>
                    <a:pt x="18" y="65"/>
                    <a:pt x="16" y="65"/>
                  </a:cubicBezTo>
                  <a:cubicBezTo>
                    <a:pt x="7" y="64"/>
                    <a:pt x="7" y="64"/>
                    <a:pt x="7" y="64"/>
                  </a:cubicBezTo>
                  <a:cubicBezTo>
                    <a:pt x="7" y="56"/>
                    <a:pt x="7" y="56"/>
                    <a:pt x="7" y="56"/>
                  </a:cubicBezTo>
                  <a:cubicBezTo>
                    <a:pt x="16" y="55"/>
                    <a:pt x="16" y="55"/>
                    <a:pt x="16" y="55"/>
                  </a:cubicBezTo>
                  <a:cubicBezTo>
                    <a:pt x="18" y="55"/>
                    <a:pt x="19" y="54"/>
                    <a:pt x="19" y="52"/>
                  </a:cubicBezTo>
                  <a:cubicBezTo>
                    <a:pt x="20" y="47"/>
                    <a:pt x="23" y="42"/>
                    <a:pt x="26" y="37"/>
                  </a:cubicBezTo>
                  <a:cubicBezTo>
                    <a:pt x="26" y="36"/>
                    <a:pt x="26" y="35"/>
                    <a:pt x="25" y="33"/>
                  </a:cubicBezTo>
                  <a:cubicBezTo>
                    <a:pt x="19" y="26"/>
                    <a:pt x="19" y="26"/>
                    <a:pt x="19" y="26"/>
                  </a:cubicBezTo>
                  <a:cubicBezTo>
                    <a:pt x="25" y="20"/>
                    <a:pt x="25" y="20"/>
                    <a:pt x="25" y="20"/>
                  </a:cubicBezTo>
                  <a:cubicBezTo>
                    <a:pt x="32" y="26"/>
                    <a:pt x="32" y="26"/>
                    <a:pt x="32" y="26"/>
                  </a:cubicBezTo>
                  <a:cubicBezTo>
                    <a:pt x="34" y="27"/>
                    <a:pt x="35" y="27"/>
                    <a:pt x="37" y="26"/>
                  </a:cubicBezTo>
                  <a:cubicBezTo>
                    <a:pt x="41" y="23"/>
                    <a:pt x="46" y="21"/>
                    <a:pt x="51" y="20"/>
                  </a:cubicBezTo>
                  <a:cubicBezTo>
                    <a:pt x="53" y="20"/>
                    <a:pt x="54" y="19"/>
                    <a:pt x="54" y="17"/>
                  </a:cubicBezTo>
                  <a:cubicBezTo>
                    <a:pt x="55" y="7"/>
                    <a:pt x="55" y="7"/>
                    <a:pt x="55" y="7"/>
                  </a:cubicBezTo>
                  <a:cubicBezTo>
                    <a:pt x="63" y="7"/>
                    <a:pt x="63" y="7"/>
                    <a:pt x="63" y="7"/>
                  </a:cubicBezTo>
                  <a:cubicBezTo>
                    <a:pt x="64" y="17"/>
                    <a:pt x="64" y="17"/>
                    <a:pt x="64" y="17"/>
                  </a:cubicBezTo>
                  <a:cubicBezTo>
                    <a:pt x="64" y="19"/>
                    <a:pt x="66" y="20"/>
                    <a:pt x="67" y="20"/>
                  </a:cubicBezTo>
                  <a:cubicBezTo>
                    <a:pt x="72" y="21"/>
                    <a:pt x="77" y="23"/>
                    <a:pt x="82" y="26"/>
                  </a:cubicBezTo>
                  <a:cubicBezTo>
                    <a:pt x="83" y="27"/>
                    <a:pt x="85" y="27"/>
                    <a:pt x="86" y="26"/>
                  </a:cubicBezTo>
                  <a:cubicBezTo>
                    <a:pt x="94" y="20"/>
                    <a:pt x="94" y="20"/>
                    <a:pt x="94" y="20"/>
                  </a:cubicBezTo>
                  <a:cubicBezTo>
                    <a:pt x="99" y="26"/>
                    <a:pt x="99" y="26"/>
                    <a:pt x="99" y="26"/>
                  </a:cubicBezTo>
                  <a:cubicBezTo>
                    <a:pt x="93" y="33"/>
                    <a:pt x="93" y="33"/>
                    <a:pt x="93" y="33"/>
                  </a:cubicBezTo>
                  <a:cubicBezTo>
                    <a:pt x="92" y="35"/>
                    <a:pt x="92" y="36"/>
                    <a:pt x="93" y="37"/>
                  </a:cubicBezTo>
                  <a:cubicBezTo>
                    <a:pt x="96" y="42"/>
                    <a:pt x="98" y="47"/>
                    <a:pt x="99" y="52"/>
                  </a:cubicBezTo>
                  <a:cubicBezTo>
                    <a:pt x="99" y="54"/>
                    <a:pt x="101" y="55"/>
                    <a:pt x="102" y="55"/>
                  </a:cubicBezTo>
                  <a:cubicBezTo>
                    <a:pt x="112" y="56"/>
                    <a:pt x="112" y="56"/>
                    <a:pt x="112" y="56"/>
                  </a:cubicBezTo>
                  <a:lnTo>
                    <a:pt x="112" y="64"/>
                  </a:lnTo>
                  <a:close/>
                  <a:moveTo>
                    <a:pt x="112" y="64"/>
                  </a:moveTo>
                  <a:cubicBezTo>
                    <a:pt x="112" y="64"/>
                    <a:pt x="112" y="64"/>
                    <a:pt x="112" y="6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8" name="Google Shape;2048;p81"/>
            <p:cNvSpPr/>
            <p:nvPr/>
          </p:nvSpPr>
          <p:spPr>
            <a:xfrm>
              <a:off x="2593243" y="3762343"/>
              <a:ext cx="83708" cy="88359"/>
            </a:xfrm>
            <a:custGeom>
              <a:avLst/>
              <a:gdLst/>
              <a:ahLst/>
              <a:cxnLst/>
              <a:rect l="l" t="t" r="r" b="b"/>
              <a:pathLst>
                <a:path w="30" h="32" extrusionOk="0">
                  <a:moveTo>
                    <a:pt x="18" y="2"/>
                  </a:moveTo>
                  <a:cubicBezTo>
                    <a:pt x="18" y="1"/>
                    <a:pt x="16" y="0"/>
                    <a:pt x="15" y="0"/>
                  </a:cubicBezTo>
                  <a:cubicBezTo>
                    <a:pt x="13" y="0"/>
                    <a:pt x="12" y="1"/>
                    <a:pt x="11" y="2"/>
                  </a:cubicBezTo>
                  <a:cubicBezTo>
                    <a:pt x="11" y="2"/>
                    <a:pt x="0" y="27"/>
                    <a:pt x="0" y="27"/>
                  </a:cubicBezTo>
                  <a:cubicBezTo>
                    <a:pt x="0" y="29"/>
                    <a:pt x="0" y="31"/>
                    <a:pt x="2" y="32"/>
                  </a:cubicBezTo>
                  <a:cubicBezTo>
                    <a:pt x="3" y="32"/>
                    <a:pt x="3" y="32"/>
                    <a:pt x="4" y="32"/>
                  </a:cubicBezTo>
                  <a:cubicBezTo>
                    <a:pt x="5" y="32"/>
                    <a:pt x="6" y="31"/>
                    <a:pt x="7" y="30"/>
                  </a:cubicBezTo>
                  <a:cubicBezTo>
                    <a:pt x="9" y="26"/>
                    <a:pt x="9" y="26"/>
                    <a:pt x="9" y="26"/>
                  </a:cubicBezTo>
                  <a:cubicBezTo>
                    <a:pt x="21" y="26"/>
                    <a:pt x="21" y="26"/>
                    <a:pt x="21" y="26"/>
                  </a:cubicBezTo>
                  <a:cubicBezTo>
                    <a:pt x="22" y="30"/>
                    <a:pt x="22" y="30"/>
                    <a:pt x="22" y="30"/>
                  </a:cubicBezTo>
                  <a:cubicBezTo>
                    <a:pt x="23" y="31"/>
                    <a:pt x="24" y="32"/>
                    <a:pt x="26" y="32"/>
                  </a:cubicBezTo>
                  <a:cubicBezTo>
                    <a:pt x="26" y="32"/>
                    <a:pt x="27" y="32"/>
                    <a:pt x="27" y="32"/>
                  </a:cubicBezTo>
                  <a:cubicBezTo>
                    <a:pt x="29" y="31"/>
                    <a:pt x="30" y="29"/>
                    <a:pt x="29" y="27"/>
                  </a:cubicBezTo>
                  <a:cubicBezTo>
                    <a:pt x="29" y="27"/>
                    <a:pt x="18" y="2"/>
                    <a:pt x="18" y="2"/>
                  </a:cubicBezTo>
                  <a:close/>
                  <a:moveTo>
                    <a:pt x="11" y="19"/>
                  </a:moveTo>
                  <a:cubicBezTo>
                    <a:pt x="15" y="11"/>
                    <a:pt x="15" y="11"/>
                    <a:pt x="15" y="11"/>
                  </a:cubicBezTo>
                  <a:cubicBezTo>
                    <a:pt x="18" y="19"/>
                    <a:pt x="18" y="19"/>
                    <a:pt x="18" y="19"/>
                  </a:cubicBezTo>
                  <a:lnTo>
                    <a:pt x="11" y="19"/>
                  </a:lnTo>
                  <a:close/>
                  <a:moveTo>
                    <a:pt x="11" y="19"/>
                  </a:moveTo>
                  <a:cubicBezTo>
                    <a:pt x="11" y="19"/>
                    <a:pt x="11" y="19"/>
                    <a:pt x="11" y="19"/>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9" name="Google Shape;2049;p81"/>
            <p:cNvSpPr/>
            <p:nvPr/>
          </p:nvSpPr>
          <p:spPr>
            <a:xfrm>
              <a:off x="2745545" y="3762343"/>
              <a:ext cx="19765" cy="88359"/>
            </a:xfrm>
            <a:custGeom>
              <a:avLst/>
              <a:gdLst/>
              <a:ahLst/>
              <a:cxnLst/>
              <a:rect l="l" t="t" r="r" b="b"/>
              <a:pathLst>
                <a:path w="7" h="32" extrusionOk="0">
                  <a:moveTo>
                    <a:pt x="4" y="0"/>
                  </a:moveTo>
                  <a:cubicBezTo>
                    <a:pt x="2" y="0"/>
                    <a:pt x="0" y="2"/>
                    <a:pt x="0" y="3"/>
                  </a:cubicBezTo>
                  <a:cubicBezTo>
                    <a:pt x="0" y="29"/>
                    <a:pt x="0" y="29"/>
                    <a:pt x="0" y="29"/>
                  </a:cubicBezTo>
                  <a:cubicBezTo>
                    <a:pt x="0" y="30"/>
                    <a:pt x="2" y="32"/>
                    <a:pt x="4" y="32"/>
                  </a:cubicBezTo>
                  <a:cubicBezTo>
                    <a:pt x="6" y="32"/>
                    <a:pt x="7" y="30"/>
                    <a:pt x="7" y="29"/>
                  </a:cubicBezTo>
                  <a:cubicBezTo>
                    <a:pt x="7" y="3"/>
                    <a:pt x="7" y="3"/>
                    <a:pt x="7" y="3"/>
                  </a:cubicBezTo>
                  <a:cubicBezTo>
                    <a:pt x="7" y="2"/>
                    <a:pt x="6" y="0"/>
                    <a:pt x="4" y="0"/>
                  </a:cubicBezTo>
                  <a:close/>
                  <a:moveTo>
                    <a:pt x="4" y="0"/>
                  </a:moveTo>
                  <a:cubicBezTo>
                    <a:pt x="4" y="0"/>
                    <a:pt x="4" y="0"/>
                    <a:pt x="4"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81"/>
            <p:cNvSpPr/>
            <p:nvPr/>
          </p:nvSpPr>
          <p:spPr>
            <a:xfrm>
              <a:off x="2679276" y="3762343"/>
              <a:ext cx="60456" cy="88359"/>
            </a:xfrm>
            <a:custGeom>
              <a:avLst/>
              <a:gdLst/>
              <a:ahLst/>
              <a:cxnLst/>
              <a:rect l="l" t="t" r="r" b="b"/>
              <a:pathLst>
                <a:path w="22" h="32" extrusionOk="0">
                  <a:moveTo>
                    <a:pt x="11" y="0"/>
                  </a:moveTo>
                  <a:cubicBezTo>
                    <a:pt x="4" y="0"/>
                    <a:pt x="4" y="0"/>
                    <a:pt x="4" y="0"/>
                  </a:cubicBezTo>
                  <a:cubicBezTo>
                    <a:pt x="3" y="0"/>
                    <a:pt x="2" y="0"/>
                    <a:pt x="1" y="1"/>
                  </a:cubicBezTo>
                  <a:cubicBezTo>
                    <a:pt x="1" y="2"/>
                    <a:pt x="0" y="3"/>
                    <a:pt x="0" y="3"/>
                  </a:cubicBezTo>
                  <a:cubicBezTo>
                    <a:pt x="0" y="29"/>
                    <a:pt x="0" y="29"/>
                    <a:pt x="0" y="29"/>
                  </a:cubicBezTo>
                  <a:cubicBezTo>
                    <a:pt x="0" y="30"/>
                    <a:pt x="2" y="32"/>
                    <a:pt x="4" y="32"/>
                  </a:cubicBezTo>
                  <a:cubicBezTo>
                    <a:pt x="6" y="32"/>
                    <a:pt x="7" y="30"/>
                    <a:pt x="7" y="29"/>
                  </a:cubicBezTo>
                  <a:cubicBezTo>
                    <a:pt x="7" y="21"/>
                    <a:pt x="7" y="21"/>
                    <a:pt x="7" y="21"/>
                  </a:cubicBezTo>
                  <a:cubicBezTo>
                    <a:pt x="9" y="21"/>
                    <a:pt x="10" y="21"/>
                    <a:pt x="11" y="21"/>
                  </a:cubicBezTo>
                  <a:cubicBezTo>
                    <a:pt x="17" y="21"/>
                    <a:pt x="22" y="16"/>
                    <a:pt x="22" y="11"/>
                  </a:cubicBezTo>
                  <a:cubicBezTo>
                    <a:pt x="22" y="5"/>
                    <a:pt x="17" y="0"/>
                    <a:pt x="11" y="0"/>
                  </a:cubicBezTo>
                  <a:close/>
                  <a:moveTo>
                    <a:pt x="11" y="14"/>
                  </a:moveTo>
                  <a:cubicBezTo>
                    <a:pt x="10" y="14"/>
                    <a:pt x="9" y="14"/>
                    <a:pt x="7" y="14"/>
                  </a:cubicBezTo>
                  <a:cubicBezTo>
                    <a:pt x="7" y="13"/>
                    <a:pt x="7" y="11"/>
                    <a:pt x="7" y="11"/>
                  </a:cubicBezTo>
                  <a:cubicBezTo>
                    <a:pt x="7" y="10"/>
                    <a:pt x="7" y="8"/>
                    <a:pt x="7" y="7"/>
                  </a:cubicBezTo>
                  <a:cubicBezTo>
                    <a:pt x="11" y="7"/>
                    <a:pt x="11" y="7"/>
                    <a:pt x="11" y="7"/>
                  </a:cubicBezTo>
                  <a:cubicBezTo>
                    <a:pt x="13" y="7"/>
                    <a:pt x="15" y="9"/>
                    <a:pt x="15" y="11"/>
                  </a:cubicBezTo>
                  <a:cubicBezTo>
                    <a:pt x="15" y="12"/>
                    <a:pt x="13" y="14"/>
                    <a:pt x="11" y="14"/>
                  </a:cubicBezTo>
                  <a:close/>
                  <a:moveTo>
                    <a:pt x="11" y="14"/>
                  </a:moveTo>
                  <a:cubicBezTo>
                    <a:pt x="11" y="14"/>
                    <a:pt x="11" y="14"/>
                    <a:pt x="11" y="1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51" name="Google Shape;2051;p81"/>
          <p:cNvSpPr/>
          <p:nvPr/>
        </p:nvSpPr>
        <p:spPr>
          <a:xfrm>
            <a:off x="3253604" y="3641431"/>
            <a:ext cx="327855" cy="331345"/>
          </a:xfrm>
          <a:custGeom>
            <a:avLst/>
            <a:gdLst/>
            <a:ahLst/>
            <a:cxnLst/>
            <a:rect l="l" t="t" r="r" b="b"/>
            <a:pathLst>
              <a:path w="119" h="120" extrusionOk="0">
                <a:moveTo>
                  <a:pt x="116" y="65"/>
                </a:moveTo>
                <a:cubicBezTo>
                  <a:pt x="105" y="65"/>
                  <a:pt x="105" y="65"/>
                  <a:pt x="105" y="65"/>
                </a:cubicBezTo>
                <a:cubicBezTo>
                  <a:pt x="105" y="30"/>
                  <a:pt x="105" y="30"/>
                  <a:pt x="105" y="30"/>
                </a:cubicBezTo>
                <a:cubicBezTo>
                  <a:pt x="105" y="28"/>
                  <a:pt x="104" y="27"/>
                  <a:pt x="102" y="27"/>
                </a:cubicBezTo>
                <a:cubicBezTo>
                  <a:pt x="87" y="27"/>
                  <a:pt x="87" y="27"/>
                  <a:pt x="87" y="27"/>
                </a:cubicBezTo>
                <a:cubicBezTo>
                  <a:pt x="87" y="26"/>
                  <a:pt x="87" y="12"/>
                  <a:pt x="87" y="12"/>
                </a:cubicBezTo>
                <a:cubicBezTo>
                  <a:pt x="87" y="4"/>
                  <a:pt x="73" y="0"/>
                  <a:pt x="60" y="0"/>
                </a:cubicBezTo>
                <a:cubicBezTo>
                  <a:pt x="46" y="0"/>
                  <a:pt x="32" y="4"/>
                  <a:pt x="32" y="12"/>
                </a:cubicBezTo>
                <a:cubicBezTo>
                  <a:pt x="32" y="12"/>
                  <a:pt x="32" y="26"/>
                  <a:pt x="32" y="27"/>
                </a:cubicBezTo>
                <a:cubicBezTo>
                  <a:pt x="17" y="27"/>
                  <a:pt x="17" y="27"/>
                  <a:pt x="17" y="27"/>
                </a:cubicBezTo>
                <a:cubicBezTo>
                  <a:pt x="15" y="27"/>
                  <a:pt x="14" y="28"/>
                  <a:pt x="14" y="30"/>
                </a:cubicBezTo>
                <a:cubicBezTo>
                  <a:pt x="14" y="65"/>
                  <a:pt x="14" y="65"/>
                  <a:pt x="14" y="65"/>
                </a:cubicBezTo>
                <a:cubicBezTo>
                  <a:pt x="3" y="65"/>
                  <a:pt x="3" y="65"/>
                  <a:pt x="3" y="65"/>
                </a:cubicBezTo>
                <a:cubicBezTo>
                  <a:pt x="1" y="65"/>
                  <a:pt x="0" y="67"/>
                  <a:pt x="0" y="69"/>
                </a:cubicBezTo>
                <a:cubicBezTo>
                  <a:pt x="0" y="102"/>
                  <a:pt x="0" y="102"/>
                  <a:pt x="0" y="102"/>
                </a:cubicBezTo>
                <a:cubicBezTo>
                  <a:pt x="0" y="104"/>
                  <a:pt x="1" y="106"/>
                  <a:pt x="3" y="106"/>
                </a:cubicBezTo>
                <a:cubicBezTo>
                  <a:pt x="14" y="106"/>
                  <a:pt x="14" y="106"/>
                  <a:pt x="14" y="106"/>
                </a:cubicBezTo>
                <a:cubicBezTo>
                  <a:pt x="14" y="113"/>
                  <a:pt x="14" y="113"/>
                  <a:pt x="14" y="113"/>
                </a:cubicBezTo>
                <a:cubicBezTo>
                  <a:pt x="12" y="113"/>
                  <a:pt x="12" y="113"/>
                  <a:pt x="12" y="113"/>
                </a:cubicBezTo>
                <a:cubicBezTo>
                  <a:pt x="10" y="113"/>
                  <a:pt x="9" y="115"/>
                  <a:pt x="9" y="116"/>
                </a:cubicBezTo>
                <a:cubicBezTo>
                  <a:pt x="9" y="118"/>
                  <a:pt x="10" y="120"/>
                  <a:pt x="12" y="120"/>
                </a:cubicBezTo>
                <a:cubicBezTo>
                  <a:pt x="38" y="120"/>
                  <a:pt x="38" y="120"/>
                  <a:pt x="38" y="120"/>
                </a:cubicBezTo>
                <a:cubicBezTo>
                  <a:pt x="39" y="120"/>
                  <a:pt x="41" y="118"/>
                  <a:pt x="41" y="116"/>
                </a:cubicBezTo>
                <a:cubicBezTo>
                  <a:pt x="41" y="115"/>
                  <a:pt x="39" y="113"/>
                  <a:pt x="38" y="113"/>
                </a:cubicBezTo>
                <a:cubicBezTo>
                  <a:pt x="36" y="113"/>
                  <a:pt x="36" y="113"/>
                  <a:pt x="36" y="113"/>
                </a:cubicBezTo>
                <a:cubicBezTo>
                  <a:pt x="36" y="106"/>
                  <a:pt x="36" y="106"/>
                  <a:pt x="36" y="106"/>
                </a:cubicBezTo>
                <a:cubicBezTo>
                  <a:pt x="46" y="106"/>
                  <a:pt x="46" y="106"/>
                  <a:pt x="46" y="106"/>
                </a:cubicBezTo>
                <a:cubicBezTo>
                  <a:pt x="48" y="106"/>
                  <a:pt x="50" y="104"/>
                  <a:pt x="50" y="102"/>
                </a:cubicBezTo>
                <a:cubicBezTo>
                  <a:pt x="50" y="69"/>
                  <a:pt x="50" y="69"/>
                  <a:pt x="50" y="69"/>
                </a:cubicBezTo>
                <a:cubicBezTo>
                  <a:pt x="50" y="67"/>
                  <a:pt x="48" y="65"/>
                  <a:pt x="46" y="65"/>
                </a:cubicBezTo>
                <a:cubicBezTo>
                  <a:pt x="21" y="65"/>
                  <a:pt x="21" y="65"/>
                  <a:pt x="21" y="65"/>
                </a:cubicBezTo>
                <a:cubicBezTo>
                  <a:pt x="21" y="34"/>
                  <a:pt x="21" y="34"/>
                  <a:pt x="21" y="34"/>
                </a:cubicBezTo>
                <a:cubicBezTo>
                  <a:pt x="32" y="34"/>
                  <a:pt x="32" y="34"/>
                  <a:pt x="32" y="34"/>
                </a:cubicBezTo>
                <a:cubicBezTo>
                  <a:pt x="32" y="41"/>
                  <a:pt x="32" y="41"/>
                  <a:pt x="32" y="41"/>
                </a:cubicBezTo>
                <a:cubicBezTo>
                  <a:pt x="32" y="49"/>
                  <a:pt x="46" y="52"/>
                  <a:pt x="60" y="52"/>
                </a:cubicBezTo>
                <a:cubicBezTo>
                  <a:pt x="73" y="52"/>
                  <a:pt x="87" y="49"/>
                  <a:pt x="87" y="41"/>
                </a:cubicBezTo>
                <a:cubicBezTo>
                  <a:pt x="87" y="34"/>
                  <a:pt x="87" y="34"/>
                  <a:pt x="87" y="34"/>
                </a:cubicBezTo>
                <a:cubicBezTo>
                  <a:pt x="98" y="34"/>
                  <a:pt x="98" y="34"/>
                  <a:pt x="98" y="34"/>
                </a:cubicBezTo>
                <a:cubicBezTo>
                  <a:pt x="98" y="65"/>
                  <a:pt x="98" y="65"/>
                  <a:pt x="98" y="65"/>
                </a:cubicBezTo>
                <a:cubicBezTo>
                  <a:pt x="73" y="65"/>
                  <a:pt x="73" y="65"/>
                  <a:pt x="73" y="65"/>
                </a:cubicBezTo>
                <a:cubicBezTo>
                  <a:pt x="71" y="65"/>
                  <a:pt x="69" y="67"/>
                  <a:pt x="69" y="69"/>
                </a:cubicBezTo>
                <a:cubicBezTo>
                  <a:pt x="69" y="102"/>
                  <a:pt x="69" y="102"/>
                  <a:pt x="69" y="102"/>
                </a:cubicBezTo>
                <a:cubicBezTo>
                  <a:pt x="69" y="104"/>
                  <a:pt x="71" y="106"/>
                  <a:pt x="73" y="106"/>
                </a:cubicBezTo>
                <a:cubicBezTo>
                  <a:pt x="84" y="106"/>
                  <a:pt x="84" y="106"/>
                  <a:pt x="84" y="106"/>
                </a:cubicBezTo>
                <a:cubicBezTo>
                  <a:pt x="84" y="113"/>
                  <a:pt x="84" y="113"/>
                  <a:pt x="84" y="113"/>
                </a:cubicBezTo>
                <a:cubicBezTo>
                  <a:pt x="82" y="113"/>
                  <a:pt x="82" y="113"/>
                  <a:pt x="82" y="113"/>
                </a:cubicBezTo>
                <a:cubicBezTo>
                  <a:pt x="80" y="113"/>
                  <a:pt x="78" y="115"/>
                  <a:pt x="78" y="116"/>
                </a:cubicBezTo>
                <a:cubicBezTo>
                  <a:pt x="78" y="118"/>
                  <a:pt x="80" y="120"/>
                  <a:pt x="82" y="120"/>
                </a:cubicBezTo>
                <a:cubicBezTo>
                  <a:pt x="107" y="120"/>
                  <a:pt x="107" y="120"/>
                  <a:pt x="107" y="120"/>
                </a:cubicBezTo>
                <a:cubicBezTo>
                  <a:pt x="109" y="120"/>
                  <a:pt x="111" y="118"/>
                  <a:pt x="111" y="116"/>
                </a:cubicBezTo>
                <a:cubicBezTo>
                  <a:pt x="111" y="115"/>
                  <a:pt x="109" y="113"/>
                  <a:pt x="107" y="113"/>
                </a:cubicBezTo>
                <a:cubicBezTo>
                  <a:pt x="105" y="113"/>
                  <a:pt x="105" y="113"/>
                  <a:pt x="105" y="113"/>
                </a:cubicBezTo>
                <a:cubicBezTo>
                  <a:pt x="105" y="106"/>
                  <a:pt x="105" y="106"/>
                  <a:pt x="105" y="106"/>
                </a:cubicBezTo>
                <a:cubicBezTo>
                  <a:pt x="116" y="106"/>
                  <a:pt x="116" y="106"/>
                  <a:pt x="116" y="106"/>
                </a:cubicBezTo>
                <a:cubicBezTo>
                  <a:pt x="118" y="106"/>
                  <a:pt x="119" y="104"/>
                  <a:pt x="119" y="102"/>
                </a:cubicBezTo>
                <a:cubicBezTo>
                  <a:pt x="119" y="69"/>
                  <a:pt x="119" y="69"/>
                  <a:pt x="119" y="69"/>
                </a:cubicBezTo>
                <a:cubicBezTo>
                  <a:pt x="119" y="67"/>
                  <a:pt x="118" y="65"/>
                  <a:pt x="116" y="65"/>
                </a:cubicBezTo>
                <a:close/>
                <a:moveTo>
                  <a:pt x="29" y="113"/>
                </a:moveTo>
                <a:cubicBezTo>
                  <a:pt x="21" y="113"/>
                  <a:pt x="21" y="113"/>
                  <a:pt x="21" y="113"/>
                </a:cubicBezTo>
                <a:cubicBezTo>
                  <a:pt x="21" y="106"/>
                  <a:pt x="21" y="106"/>
                  <a:pt x="21" y="106"/>
                </a:cubicBezTo>
                <a:cubicBezTo>
                  <a:pt x="29" y="106"/>
                  <a:pt x="29" y="106"/>
                  <a:pt x="29" y="106"/>
                </a:cubicBezTo>
                <a:lnTo>
                  <a:pt x="29" y="113"/>
                </a:lnTo>
                <a:close/>
                <a:moveTo>
                  <a:pt x="43" y="99"/>
                </a:moveTo>
                <a:cubicBezTo>
                  <a:pt x="7" y="99"/>
                  <a:pt x="7" y="99"/>
                  <a:pt x="7" y="99"/>
                </a:cubicBezTo>
                <a:cubicBezTo>
                  <a:pt x="7" y="72"/>
                  <a:pt x="7" y="72"/>
                  <a:pt x="7" y="72"/>
                </a:cubicBezTo>
                <a:cubicBezTo>
                  <a:pt x="43" y="72"/>
                  <a:pt x="43" y="72"/>
                  <a:pt x="43" y="72"/>
                </a:cubicBezTo>
                <a:lnTo>
                  <a:pt x="43" y="99"/>
                </a:lnTo>
                <a:close/>
                <a:moveTo>
                  <a:pt x="39" y="26"/>
                </a:moveTo>
                <a:cubicBezTo>
                  <a:pt x="39" y="19"/>
                  <a:pt x="39" y="19"/>
                  <a:pt x="39" y="19"/>
                </a:cubicBezTo>
                <a:cubicBezTo>
                  <a:pt x="44" y="22"/>
                  <a:pt x="52" y="23"/>
                  <a:pt x="60" y="23"/>
                </a:cubicBezTo>
                <a:cubicBezTo>
                  <a:pt x="67" y="23"/>
                  <a:pt x="75" y="22"/>
                  <a:pt x="80" y="19"/>
                </a:cubicBezTo>
                <a:cubicBezTo>
                  <a:pt x="80" y="26"/>
                  <a:pt x="80" y="26"/>
                  <a:pt x="80" y="26"/>
                </a:cubicBezTo>
                <a:cubicBezTo>
                  <a:pt x="79" y="27"/>
                  <a:pt x="72" y="30"/>
                  <a:pt x="60" y="30"/>
                </a:cubicBezTo>
                <a:cubicBezTo>
                  <a:pt x="47" y="30"/>
                  <a:pt x="40" y="27"/>
                  <a:pt x="39" y="26"/>
                </a:cubicBezTo>
                <a:close/>
                <a:moveTo>
                  <a:pt x="60" y="7"/>
                </a:moveTo>
                <a:cubicBezTo>
                  <a:pt x="71" y="7"/>
                  <a:pt x="78" y="10"/>
                  <a:pt x="80" y="12"/>
                </a:cubicBezTo>
                <a:cubicBezTo>
                  <a:pt x="78" y="13"/>
                  <a:pt x="71" y="16"/>
                  <a:pt x="60" y="16"/>
                </a:cubicBezTo>
                <a:cubicBezTo>
                  <a:pt x="48" y="16"/>
                  <a:pt x="41" y="13"/>
                  <a:pt x="39" y="12"/>
                </a:cubicBezTo>
                <a:cubicBezTo>
                  <a:pt x="41" y="10"/>
                  <a:pt x="48" y="7"/>
                  <a:pt x="60" y="7"/>
                </a:cubicBezTo>
                <a:close/>
                <a:moveTo>
                  <a:pt x="60" y="45"/>
                </a:moveTo>
                <a:cubicBezTo>
                  <a:pt x="47" y="45"/>
                  <a:pt x="40" y="42"/>
                  <a:pt x="39" y="41"/>
                </a:cubicBezTo>
                <a:cubicBezTo>
                  <a:pt x="39" y="34"/>
                  <a:pt x="39" y="34"/>
                  <a:pt x="39" y="34"/>
                </a:cubicBezTo>
                <a:cubicBezTo>
                  <a:pt x="44" y="36"/>
                  <a:pt x="52" y="37"/>
                  <a:pt x="60" y="37"/>
                </a:cubicBezTo>
                <a:cubicBezTo>
                  <a:pt x="67" y="37"/>
                  <a:pt x="75" y="36"/>
                  <a:pt x="80" y="34"/>
                </a:cubicBezTo>
                <a:cubicBezTo>
                  <a:pt x="80" y="41"/>
                  <a:pt x="80" y="41"/>
                  <a:pt x="80" y="41"/>
                </a:cubicBezTo>
                <a:cubicBezTo>
                  <a:pt x="79" y="42"/>
                  <a:pt x="72" y="45"/>
                  <a:pt x="60" y="45"/>
                </a:cubicBezTo>
                <a:close/>
                <a:moveTo>
                  <a:pt x="98" y="113"/>
                </a:moveTo>
                <a:cubicBezTo>
                  <a:pt x="91" y="113"/>
                  <a:pt x="91" y="113"/>
                  <a:pt x="91" y="113"/>
                </a:cubicBezTo>
                <a:cubicBezTo>
                  <a:pt x="91" y="106"/>
                  <a:pt x="91" y="106"/>
                  <a:pt x="91" y="106"/>
                </a:cubicBezTo>
                <a:cubicBezTo>
                  <a:pt x="98" y="106"/>
                  <a:pt x="98" y="106"/>
                  <a:pt x="98" y="106"/>
                </a:cubicBezTo>
                <a:lnTo>
                  <a:pt x="98" y="113"/>
                </a:lnTo>
                <a:close/>
                <a:moveTo>
                  <a:pt x="112" y="99"/>
                </a:moveTo>
                <a:cubicBezTo>
                  <a:pt x="76" y="99"/>
                  <a:pt x="76" y="99"/>
                  <a:pt x="76" y="99"/>
                </a:cubicBezTo>
                <a:cubicBezTo>
                  <a:pt x="76" y="72"/>
                  <a:pt x="76" y="72"/>
                  <a:pt x="76" y="72"/>
                </a:cubicBezTo>
                <a:cubicBezTo>
                  <a:pt x="112" y="72"/>
                  <a:pt x="112" y="72"/>
                  <a:pt x="112" y="72"/>
                </a:cubicBezTo>
                <a:lnTo>
                  <a:pt x="112" y="99"/>
                </a:lnTo>
                <a:close/>
                <a:moveTo>
                  <a:pt x="112" y="99"/>
                </a:moveTo>
                <a:cubicBezTo>
                  <a:pt x="112" y="99"/>
                  <a:pt x="112" y="99"/>
                  <a:pt x="112" y="99"/>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52" name="Google Shape;2052;p81"/>
          <p:cNvGrpSpPr/>
          <p:nvPr/>
        </p:nvGrpSpPr>
        <p:grpSpPr>
          <a:xfrm>
            <a:off x="3993022" y="3643756"/>
            <a:ext cx="327855" cy="329020"/>
            <a:chOff x="3993022" y="3643756"/>
            <a:chExt cx="327855" cy="329020"/>
          </a:xfrm>
        </p:grpSpPr>
        <p:sp>
          <p:nvSpPr>
            <p:cNvPr id="2053" name="Google Shape;2053;p81"/>
            <p:cNvSpPr/>
            <p:nvPr/>
          </p:nvSpPr>
          <p:spPr>
            <a:xfrm>
              <a:off x="3993022" y="3643756"/>
              <a:ext cx="327855" cy="329020"/>
            </a:xfrm>
            <a:custGeom>
              <a:avLst/>
              <a:gdLst/>
              <a:ahLst/>
              <a:cxnLst/>
              <a:rect l="l" t="t" r="r" b="b"/>
              <a:pathLst>
                <a:path w="119" h="119" extrusionOk="0">
                  <a:moveTo>
                    <a:pt x="119" y="44"/>
                  </a:moveTo>
                  <a:cubicBezTo>
                    <a:pt x="119" y="28"/>
                    <a:pt x="106" y="16"/>
                    <a:pt x="91" y="16"/>
                  </a:cubicBezTo>
                  <a:cubicBezTo>
                    <a:pt x="90" y="16"/>
                    <a:pt x="89" y="16"/>
                    <a:pt x="88" y="16"/>
                  </a:cubicBezTo>
                  <a:cubicBezTo>
                    <a:pt x="85" y="11"/>
                    <a:pt x="81" y="8"/>
                    <a:pt x="77" y="5"/>
                  </a:cubicBezTo>
                  <a:cubicBezTo>
                    <a:pt x="72" y="1"/>
                    <a:pt x="66" y="0"/>
                    <a:pt x="60" y="0"/>
                  </a:cubicBezTo>
                  <a:cubicBezTo>
                    <a:pt x="42" y="0"/>
                    <a:pt x="28" y="13"/>
                    <a:pt x="27" y="30"/>
                  </a:cubicBezTo>
                  <a:cubicBezTo>
                    <a:pt x="25" y="29"/>
                    <a:pt x="23" y="29"/>
                    <a:pt x="22" y="29"/>
                  </a:cubicBezTo>
                  <a:cubicBezTo>
                    <a:pt x="10" y="29"/>
                    <a:pt x="0" y="39"/>
                    <a:pt x="0" y="51"/>
                  </a:cubicBezTo>
                  <a:cubicBezTo>
                    <a:pt x="0" y="62"/>
                    <a:pt x="10" y="72"/>
                    <a:pt x="22" y="72"/>
                  </a:cubicBezTo>
                  <a:cubicBezTo>
                    <a:pt x="29" y="72"/>
                    <a:pt x="29" y="72"/>
                    <a:pt x="29" y="72"/>
                  </a:cubicBezTo>
                  <a:cubicBezTo>
                    <a:pt x="29" y="115"/>
                    <a:pt x="29" y="115"/>
                    <a:pt x="29" y="115"/>
                  </a:cubicBezTo>
                  <a:cubicBezTo>
                    <a:pt x="29" y="117"/>
                    <a:pt x="30" y="119"/>
                    <a:pt x="32" y="119"/>
                  </a:cubicBezTo>
                  <a:cubicBezTo>
                    <a:pt x="87" y="119"/>
                    <a:pt x="87" y="119"/>
                    <a:pt x="87" y="119"/>
                  </a:cubicBezTo>
                  <a:cubicBezTo>
                    <a:pt x="89" y="119"/>
                    <a:pt x="91" y="117"/>
                    <a:pt x="91" y="115"/>
                  </a:cubicBezTo>
                  <a:cubicBezTo>
                    <a:pt x="91" y="72"/>
                    <a:pt x="91" y="72"/>
                    <a:pt x="91" y="72"/>
                  </a:cubicBezTo>
                  <a:cubicBezTo>
                    <a:pt x="106" y="72"/>
                    <a:pt x="119" y="59"/>
                    <a:pt x="119" y="44"/>
                  </a:cubicBezTo>
                  <a:close/>
                  <a:moveTo>
                    <a:pt x="36" y="112"/>
                  </a:moveTo>
                  <a:cubicBezTo>
                    <a:pt x="36" y="52"/>
                    <a:pt x="36" y="52"/>
                    <a:pt x="36" y="52"/>
                  </a:cubicBezTo>
                  <a:cubicBezTo>
                    <a:pt x="84" y="52"/>
                    <a:pt x="84" y="52"/>
                    <a:pt x="84" y="52"/>
                  </a:cubicBezTo>
                  <a:cubicBezTo>
                    <a:pt x="84" y="112"/>
                    <a:pt x="84" y="112"/>
                    <a:pt x="84" y="112"/>
                  </a:cubicBezTo>
                  <a:lnTo>
                    <a:pt x="36" y="112"/>
                  </a:lnTo>
                  <a:close/>
                  <a:moveTo>
                    <a:pt x="91" y="65"/>
                  </a:moveTo>
                  <a:cubicBezTo>
                    <a:pt x="91" y="48"/>
                    <a:pt x="91" y="48"/>
                    <a:pt x="91" y="48"/>
                  </a:cubicBezTo>
                  <a:cubicBezTo>
                    <a:pt x="91" y="47"/>
                    <a:pt x="91" y="46"/>
                    <a:pt x="90" y="46"/>
                  </a:cubicBezTo>
                  <a:cubicBezTo>
                    <a:pt x="89" y="45"/>
                    <a:pt x="88" y="45"/>
                    <a:pt x="87" y="45"/>
                  </a:cubicBezTo>
                  <a:cubicBezTo>
                    <a:pt x="32" y="45"/>
                    <a:pt x="32" y="45"/>
                    <a:pt x="32" y="45"/>
                  </a:cubicBezTo>
                  <a:cubicBezTo>
                    <a:pt x="30" y="45"/>
                    <a:pt x="29" y="46"/>
                    <a:pt x="29" y="48"/>
                  </a:cubicBezTo>
                  <a:cubicBezTo>
                    <a:pt x="29" y="65"/>
                    <a:pt x="29" y="65"/>
                    <a:pt x="29" y="65"/>
                  </a:cubicBezTo>
                  <a:cubicBezTo>
                    <a:pt x="22" y="65"/>
                    <a:pt x="22" y="65"/>
                    <a:pt x="22" y="65"/>
                  </a:cubicBezTo>
                  <a:cubicBezTo>
                    <a:pt x="14" y="65"/>
                    <a:pt x="7" y="59"/>
                    <a:pt x="7" y="51"/>
                  </a:cubicBezTo>
                  <a:cubicBezTo>
                    <a:pt x="7" y="43"/>
                    <a:pt x="14" y="36"/>
                    <a:pt x="22" y="36"/>
                  </a:cubicBezTo>
                  <a:cubicBezTo>
                    <a:pt x="24" y="36"/>
                    <a:pt x="26" y="37"/>
                    <a:pt x="29" y="38"/>
                  </a:cubicBezTo>
                  <a:cubicBezTo>
                    <a:pt x="30" y="38"/>
                    <a:pt x="31" y="38"/>
                    <a:pt x="32" y="38"/>
                  </a:cubicBezTo>
                  <a:cubicBezTo>
                    <a:pt x="33" y="37"/>
                    <a:pt x="34" y="36"/>
                    <a:pt x="34" y="34"/>
                  </a:cubicBezTo>
                  <a:cubicBezTo>
                    <a:pt x="34" y="34"/>
                    <a:pt x="34" y="33"/>
                    <a:pt x="34" y="33"/>
                  </a:cubicBezTo>
                  <a:cubicBezTo>
                    <a:pt x="34" y="18"/>
                    <a:pt x="45" y="7"/>
                    <a:pt x="60" y="7"/>
                  </a:cubicBezTo>
                  <a:cubicBezTo>
                    <a:pt x="69" y="7"/>
                    <a:pt x="78" y="12"/>
                    <a:pt x="83" y="21"/>
                  </a:cubicBezTo>
                  <a:cubicBezTo>
                    <a:pt x="83" y="22"/>
                    <a:pt x="85" y="23"/>
                    <a:pt x="87" y="23"/>
                  </a:cubicBezTo>
                  <a:cubicBezTo>
                    <a:pt x="88" y="23"/>
                    <a:pt x="89" y="22"/>
                    <a:pt x="91" y="22"/>
                  </a:cubicBezTo>
                  <a:cubicBezTo>
                    <a:pt x="102" y="22"/>
                    <a:pt x="112" y="32"/>
                    <a:pt x="112" y="44"/>
                  </a:cubicBezTo>
                  <a:cubicBezTo>
                    <a:pt x="112" y="56"/>
                    <a:pt x="103" y="65"/>
                    <a:pt x="91" y="65"/>
                  </a:cubicBezTo>
                  <a:close/>
                  <a:moveTo>
                    <a:pt x="91" y="65"/>
                  </a:moveTo>
                  <a:cubicBezTo>
                    <a:pt x="91" y="65"/>
                    <a:pt x="91" y="65"/>
                    <a:pt x="91" y="6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81"/>
            <p:cNvSpPr/>
            <p:nvPr/>
          </p:nvSpPr>
          <p:spPr>
            <a:xfrm>
              <a:off x="4108120" y="3806522"/>
              <a:ext cx="55805" cy="19765"/>
            </a:xfrm>
            <a:custGeom>
              <a:avLst/>
              <a:gdLst/>
              <a:ahLst/>
              <a:cxnLst/>
              <a:rect l="l" t="t" r="r" b="b"/>
              <a:pathLst>
                <a:path w="20" h="7" extrusionOk="0">
                  <a:moveTo>
                    <a:pt x="4" y="7"/>
                  </a:moveTo>
                  <a:cubicBezTo>
                    <a:pt x="17" y="7"/>
                    <a:pt x="17" y="7"/>
                    <a:pt x="17" y="7"/>
                  </a:cubicBezTo>
                  <a:cubicBezTo>
                    <a:pt x="19" y="7"/>
                    <a:pt x="20" y="5"/>
                    <a:pt x="20" y="3"/>
                  </a:cubicBezTo>
                  <a:cubicBezTo>
                    <a:pt x="20" y="1"/>
                    <a:pt x="19" y="0"/>
                    <a:pt x="17" y="0"/>
                  </a:cubicBezTo>
                  <a:cubicBezTo>
                    <a:pt x="4" y="0"/>
                    <a:pt x="4" y="0"/>
                    <a:pt x="4" y="0"/>
                  </a:cubicBezTo>
                  <a:cubicBezTo>
                    <a:pt x="2" y="0"/>
                    <a:pt x="0" y="1"/>
                    <a:pt x="0" y="3"/>
                  </a:cubicBezTo>
                  <a:cubicBezTo>
                    <a:pt x="0" y="5"/>
                    <a:pt x="2" y="7"/>
                    <a:pt x="4" y="7"/>
                  </a:cubicBezTo>
                  <a:close/>
                  <a:moveTo>
                    <a:pt x="4" y="7"/>
                  </a:moveTo>
                  <a:cubicBezTo>
                    <a:pt x="4" y="7"/>
                    <a:pt x="4" y="7"/>
                    <a:pt x="4"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2055;p81"/>
            <p:cNvSpPr/>
            <p:nvPr/>
          </p:nvSpPr>
          <p:spPr>
            <a:xfrm>
              <a:off x="4108120" y="3844889"/>
              <a:ext cx="91846" cy="19765"/>
            </a:xfrm>
            <a:custGeom>
              <a:avLst/>
              <a:gdLst/>
              <a:ahLst/>
              <a:cxnLst/>
              <a:rect l="l" t="t" r="r" b="b"/>
              <a:pathLst>
                <a:path w="33" h="7" extrusionOk="0">
                  <a:moveTo>
                    <a:pt x="4" y="7"/>
                  </a:moveTo>
                  <a:cubicBezTo>
                    <a:pt x="29" y="7"/>
                    <a:pt x="29" y="7"/>
                    <a:pt x="29" y="7"/>
                  </a:cubicBezTo>
                  <a:cubicBezTo>
                    <a:pt x="31" y="7"/>
                    <a:pt x="33" y="5"/>
                    <a:pt x="33" y="3"/>
                  </a:cubicBezTo>
                  <a:cubicBezTo>
                    <a:pt x="33" y="1"/>
                    <a:pt x="31" y="0"/>
                    <a:pt x="29" y="0"/>
                  </a:cubicBezTo>
                  <a:cubicBezTo>
                    <a:pt x="4" y="0"/>
                    <a:pt x="4" y="0"/>
                    <a:pt x="4" y="0"/>
                  </a:cubicBezTo>
                  <a:cubicBezTo>
                    <a:pt x="2" y="0"/>
                    <a:pt x="0" y="1"/>
                    <a:pt x="0" y="3"/>
                  </a:cubicBezTo>
                  <a:cubicBezTo>
                    <a:pt x="0" y="5"/>
                    <a:pt x="2" y="7"/>
                    <a:pt x="4" y="7"/>
                  </a:cubicBezTo>
                  <a:close/>
                  <a:moveTo>
                    <a:pt x="4" y="7"/>
                  </a:moveTo>
                  <a:cubicBezTo>
                    <a:pt x="4" y="7"/>
                    <a:pt x="4" y="7"/>
                    <a:pt x="4"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81"/>
            <p:cNvSpPr/>
            <p:nvPr/>
          </p:nvSpPr>
          <p:spPr>
            <a:xfrm>
              <a:off x="4146486" y="3880929"/>
              <a:ext cx="19765" cy="52318"/>
            </a:xfrm>
            <a:custGeom>
              <a:avLst/>
              <a:gdLst/>
              <a:ahLst/>
              <a:cxnLst/>
              <a:rect l="l" t="t" r="r" b="b"/>
              <a:pathLst>
                <a:path w="7" h="19" extrusionOk="0">
                  <a:moveTo>
                    <a:pt x="4" y="0"/>
                  </a:moveTo>
                  <a:cubicBezTo>
                    <a:pt x="2" y="0"/>
                    <a:pt x="0" y="1"/>
                    <a:pt x="0" y="3"/>
                  </a:cubicBezTo>
                  <a:cubicBezTo>
                    <a:pt x="0" y="15"/>
                    <a:pt x="0" y="15"/>
                    <a:pt x="0" y="15"/>
                  </a:cubicBezTo>
                  <a:cubicBezTo>
                    <a:pt x="0" y="17"/>
                    <a:pt x="2" y="19"/>
                    <a:pt x="4" y="19"/>
                  </a:cubicBezTo>
                  <a:cubicBezTo>
                    <a:pt x="5" y="19"/>
                    <a:pt x="7" y="17"/>
                    <a:pt x="7" y="15"/>
                  </a:cubicBezTo>
                  <a:cubicBezTo>
                    <a:pt x="7" y="3"/>
                    <a:pt x="7" y="3"/>
                    <a:pt x="7" y="3"/>
                  </a:cubicBezTo>
                  <a:cubicBezTo>
                    <a:pt x="7" y="1"/>
                    <a:pt x="5" y="0"/>
                    <a:pt x="4" y="0"/>
                  </a:cubicBezTo>
                  <a:close/>
                  <a:moveTo>
                    <a:pt x="4" y="0"/>
                  </a:moveTo>
                  <a:cubicBezTo>
                    <a:pt x="4" y="0"/>
                    <a:pt x="4" y="0"/>
                    <a:pt x="4"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81"/>
            <p:cNvSpPr/>
            <p:nvPr/>
          </p:nvSpPr>
          <p:spPr>
            <a:xfrm>
              <a:off x="4111608" y="3900694"/>
              <a:ext cx="18602" cy="32553"/>
            </a:xfrm>
            <a:custGeom>
              <a:avLst/>
              <a:gdLst/>
              <a:ahLst/>
              <a:cxnLst/>
              <a:rect l="l" t="t" r="r" b="b"/>
              <a:pathLst>
                <a:path w="7" h="12" extrusionOk="0">
                  <a:moveTo>
                    <a:pt x="3" y="0"/>
                  </a:moveTo>
                  <a:cubicBezTo>
                    <a:pt x="1" y="0"/>
                    <a:pt x="0" y="1"/>
                    <a:pt x="0" y="3"/>
                  </a:cubicBezTo>
                  <a:cubicBezTo>
                    <a:pt x="0" y="8"/>
                    <a:pt x="0" y="8"/>
                    <a:pt x="0" y="8"/>
                  </a:cubicBezTo>
                  <a:cubicBezTo>
                    <a:pt x="0" y="10"/>
                    <a:pt x="1" y="12"/>
                    <a:pt x="3" y="12"/>
                  </a:cubicBezTo>
                  <a:cubicBezTo>
                    <a:pt x="5" y="12"/>
                    <a:pt x="7" y="10"/>
                    <a:pt x="7" y="8"/>
                  </a:cubicBezTo>
                  <a:cubicBezTo>
                    <a:pt x="7" y="3"/>
                    <a:pt x="7" y="3"/>
                    <a:pt x="7" y="3"/>
                  </a:cubicBezTo>
                  <a:cubicBezTo>
                    <a:pt x="7" y="1"/>
                    <a:pt x="5" y="0"/>
                    <a:pt x="3" y="0"/>
                  </a:cubicBezTo>
                  <a:close/>
                  <a:moveTo>
                    <a:pt x="3" y="0"/>
                  </a:moveTo>
                  <a:cubicBezTo>
                    <a:pt x="3" y="0"/>
                    <a:pt x="3" y="0"/>
                    <a:pt x="3"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81"/>
            <p:cNvSpPr/>
            <p:nvPr/>
          </p:nvSpPr>
          <p:spPr>
            <a:xfrm>
              <a:off x="4186014" y="3900694"/>
              <a:ext cx="18602" cy="32553"/>
            </a:xfrm>
            <a:custGeom>
              <a:avLst/>
              <a:gdLst/>
              <a:ahLst/>
              <a:cxnLst/>
              <a:rect l="l" t="t" r="r" b="b"/>
              <a:pathLst>
                <a:path w="7" h="12" extrusionOk="0">
                  <a:moveTo>
                    <a:pt x="3" y="0"/>
                  </a:moveTo>
                  <a:cubicBezTo>
                    <a:pt x="2" y="0"/>
                    <a:pt x="0" y="1"/>
                    <a:pt x="0" y="3"/>
                  </a:cubicBezTo>
                  <a:cubicBezTo>
                    <a:pt x="0" y="8"/>
                    <a:pt x="0" y="8"/>
                    <a:pt x="0" y="8"/>
                  </a:cubicBezTo>
                  <a:cubicBezTo>
                    <a:pt x="0" y="10"/>
                    <a:pt x="2" y="12"/>
                    <a:pt x="3" y="12"/>
                  </a:cubicBezTo>
                  <a:cubicBezTo>
                    <a:pt x="5" y="12"/>
                    <a:pt x="7" y="10"/>
                    <a:pt x="7" y="8"/>
                  </a:cubicBezTo>
                  <a:cubicBezTo>
                    <a:pt x="7" y="3"/>
                    <a:pt x="7" y="3"/>
                    <a:pt x="7" y="3"/>
                  </a:cubicBezTo>
                  <a:cubicBezTo>
                    <a:pt x="7" y="1"/>
                    <a:pt x="5" y="0"/>
                    <a:pt x="3" y="0"/>
                  </a:cubicBezTo>
                  <a:close/>
                  <a:moveTo>
                    <a:pt x="3" y="0"/>
                  </a:moveTo>
                  <a:cubicBezTo>
                    <a:pt x="3" y="0"/>
                    <a:pt x="3" y="0"/>
                    <a:pt x="3"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59" name="Google Shape;2059;p81"/>
          <p:cNvSpPr/>
          <p:nvPr/>
        </p:nvSpPr>
        <p:spPr>
          <a:xfrm>
            <a:off x="4778944" y="3646081"/>
            <a:ext cx="292977" cy="320881"/>
          </a:xfrm>
          <a:custGeom>
            <a:avLst/>
            <a:gdLst/>
            <a:ahLst/>
            <a:cxnLst/>
            <a:rect l="l" t="t" r="r" b="b"/>
            <a:pathLst>
              <a:path w="106" h="116" extrusionOk="0">
                <a:moveTo>
                  <a:pt x="97" y="96"/>
                </a:moveTo>
                <a:cubicBezTo>
                  <a:pt x="99" y="93"/>
                  <a:pt x="100" y="91"/>
                  <a:pt x="100" y="88"/>
                </a:cubicBezTo>
                <a:cubicBezTo>
                  <a:pt x="100" y="84"/>
                  <a:pt x="100" y="84"/>
                  <a:pt x="100" y="84"/>
                </a:cubicBezTo>
                <a:cubicBezTo>
                  <a:pt x="100" y="77"/>
                  <a:pt x="96" y="72"/>
                  <a:pt x="90" y="71"/>
                </a:cubicBezTo>
                <a:cubicBezTo>
                  <a:pt x="90" y="61"/>
                  <a:pt x="90" y="61"/>
                  <a:pt x="90" y="61"/>
                </a:cubicBezTo>
                <a:cubicBezTo>
                  <a:pt x="90" y="59"/>
                  <a:pt x="88" y="57"/>
                  <a:pt x="86" y="57"/>
                </a:cubicBezTo>
                <a:cubicBezTo>
                  <a:pt x="56" y="57"/>
                  <a:pt x="56" y="57"/>
                  <a:pt x="56" y="57"/>
                </a:cubicBezTo>
                <a:cubicBezTo>
                  <a:pt x="56" y="51"/>
                  <a:pt x="56" y="51"/>
                  <a:pt x="56" y="51"/>
                </a:cubicBezTo>
                <a:cubicBezTo>
                  <a:pt x="68" y="50"/>
                  <a:pt x="79" y="47"/>
                  <a:pt x="79" y="40"/>
                </a:cubicBezTo>
                <a:cubicBezTo>
                  <a:pt x="79" y="40"/>
                  <a:pt x="79" y="11"/>
                  <a:pt x="79" y="11"/>
                </a:cubicBezTo>
                <a:cubicBezTo>
                  <a:pt x="79" y="3"/>
                  <a:pt x="66" y="0"/>
                  <a:pt x="53" y="0"/>
                </a:cubicBezTo>
                <a:cubicBezTo>
                  <a:pt x="39" y="0"/>
                  <a:pt x="26" y="3"/>
                  <a:pt x="26" y="11"/>
                </a:cubicBezTo>
                <a:cubicBezTo>
                  <a:pt x="26" y="40"/>
                  <a:pt x="26" y="40"/>
                  <a:pt x="26" y="40"/>
                </a:cubicBezTo>
                <a:cubicBezTo>
                  <a:pt x="26" y="47"/>
                  <a:pt x="37" y="50"/>
                  <a:pt x="49" y="51"/>
                </a:cubicBezTo>
                <a:cubicBezTo>
                  <a:pt x="49" y="57"/>
                  <a:pt x="49" y="57"/>
                  <a:pt x="49" y="57"/>
                </a:cubicBezTo>
                <a:cubicBezTo>
                  <a:pt x="19" y="57"/>
                  <a:pt x="19" y="57"/>
                  <a:pt x="19" y="57"/>
                </a:cubicBezTo>
                <a:cubicBezTo>
                  <a:pt x="17" y="57"/>
                  <a:pt x="15" y="59"/>
                  <a:pt x="15" y="61"/>
                </a:cubicBezTo>
                <a:cubicBezTo>
                  <a:pt x="15" y="71"/>
                  <a:pt x="15" y="71"/>
                  <a:pt x="15" y="71"/>
                </a:cubicBezTo>
                <a:cubicBezTo>
                  <a:pt x="10" y="72"/>
                  <a:pt x="5" y="77"/>
                  <a:pt x="5" y="84"/>
                </a:cubicBezTo>
                <a:cubicBezTo>
                  <a:pt x="5" y="88"/>
                  <a:pt x="5" y="88"/>
                  <a:pt x="5" y="88"/>
                </a:cubicBezTo>
                <a:cubicBezTo>
                  <a:pt x="5" y="91"/>
                  <a:pt x="6" y="93"/>
                  <a:pt x="8" y="96"/>
                </a:cubicBezTo>
                <a:cubicBezTo>
                  <a:pt x="3" y="98"/>
                  <a:pt x="0" y="103"/>
                  <a:pt x="0" y="108"/>
                </a:cubicBezTo>
                <a:cubicBezTo>
                  <a:pt x="0" y="113"/>
                  <a:pt x="0" y="113"/>
                  <a:pt x="0" y="113"/>
                </a:cubicBezTo>
                <a:cubicBezTo>
                  <a:pt x="0" y="115"/>
                  <a:pt x="1" y="116"/>
                  <a:pt x="3" y="116"/>
                </a:cubicBezTo>
                <a:cubicBezTo>
                  <a:pt x="34" y="116"/>
                  <a:pt x="34" y="116"/>
                  <a:pt x="34" y="116"/>
                </a:cubicBezTo>
                <a:cubicBezTo>
                  <a:pt x="36" y="116"/>
                  <a:pt x="38" y="115"/>
                  <a:pt x="38" y="113"/>
                </a:cubicBezTo>
                <a:cubicBezTo>
                  <a:pt x="38" y="108"/>
                  <a:pt x="38" y="108"/>
                  <a:pt x="38" y="108"/>
                </a:cubicBezTo>
                <a:cubicBezTo>
                  <a:pt x="38" y="103"/>
                  <a:pt x="34" y="98"/>
                  <a:pt x="29" y="96"/>
                </a:cubicBezTo>
                <a:cubicBezTo>
                  <a:pt x="31" y="93"/>
                  <a:pt x="32" y="91"/>
                  <a:pt x="32" y="88"/>
                </a:cubicBezTo>
                <a:cubicBezTo>
                  <a:pt x="32" y="84"/>
                  <a:pt x="32" y="84"/>
                  <a:pt x="32" y="84"/>
                </a:cubicBezTo>
                <a:cubicBezTo>
                  <a:pt x="32" y="77"/>
                  <a:pt x="28" y="72"/>
                  <a:pt x="22" y="71"/>
                </a:cubicBezTo>
                <a:cubicBezTo>
                  <a:pt x="22" y="64"/>
                  <a:pt x="22" y="64"/>
                  <a:pt x="22" y="64"/>
                </a:cubicBezTo>
                <a:cubicBezTo>
                  <a:pt x="83" y="64"/>
                  <a:pt x="83" y="64"/>
                  <a:pt x="83" y="64"/>
                </a:cubicBezTo>
                <a:cubicBezTo>
                  <a:pt x="83" y="71"/>
                  <a:pt x="83" y="71"/>
                  <a:pt x="83" y="71"/>
                </a:cubicBezTo>
                <a:cubicBezTo>
                  <a:pt x="77" y="72"/>
                  <a:pt x="73" y="77"/>
                  <a:pt x="73" y="84"/>
                </a:cubicBezTo>
                <a:cubicBezTo>
                  <a:pt x="73" y="88"/>
                  <a:pt x="73" y="88"/>
                  <a:pt x="73" y="88"/>
                </a:cubicBezTo>
                <a:cubicBezTo>
                  <a:pt x="73" y="91"/>
                  <a:pt x="74" y="93"/>
                  <a:pt x="76" y="96"/>
                </a:cubicBezTo>
                <a:cubicBezTo>
                  <a:pt x="71" y="98"/>
                  <a:pt x="67" y="103"/>
                  <a:pt x="67" y="108"/>
                </a:cubicBezTo>
                <a:cubicBezTo>
                  <a:pt x="67" y="113"/>
                  <a:pt x="67" y="113"/>
                  <a:pt x="67" y="113"/>
                </a:cubicBezTo>
                <a:cubicBezTo>
                  <a:pt x="67" y="115"/>
                  <a:pt x="69" y="116"/>
                  <a:pt x="71" y="116"/>
                </a:cubicBezTo>
                <a:cubicBezTo>
                  <a:pt x="102" y="116"/>
                  <a:pt x="102" y="116"/>
                  <a:pt x="102" y="116"/>
                </a:cubicBezTo>
                <a:cubicBezTo>
                  <a:pt x="104" y="116"/>
                  <a:pt x="106" y="115"/>
                  <a:pt x="106" y="113"/>
                </a:cubicBezTo>
                <a:cubicBezTo>
                  <a:pt x="106" y="108"/>
                  <a:pt x="106" y="108"/>
                  <a:pt x="106" y="108"/>
                </a:cubicBezTo>
                <a:cubicBezTo>
                  <a:pt x="106" y="103"/>
                  <a:pt x="102" y="98"/>
                  <a:pt x="97" y="96"/>
                </a:cubicBezTo>
                <a:close/>
                <a:moveTo>
                  <a:pt x="19" y="94"/>
                </a:moveTo>
                <a:cubicBezTo>
                  <a:pt x="15" y="94"/>
                  <a:pt x="12" y="91"/>
                  <a:pt x="12" y="88"/>
                </a:cubicBezTo>
                <a:cubicBezTo>
                  <a:pt x="25" y="88"/>
                  <a:pt x="25" y="88"/>
                  <a:pt x="25" y="88"/>
                </a:cubicBezTo>
                <a:cubicBezTo>
                  <a:pt x="25" y="91"/>
                  <a:pt x="22" y="94"/>
                  <a:pt x="19" y="94"/>
                </a:cubicBezTo>
                <a:close/>
                <a:moveTo>
                  <a:pt x="31" y="110"/>
                </a:moveTo>
                <a:cubicBezTo>
                  <a:pt x="6" y="110"/>
                  <a:pt x="6" y="110"/>
                  <a:pt x="6" y="110"/>
                </a:cubicBezTo>
                <a:cubicBezTo>
                  <a:pt x="6" y="108"/>
                  <a:pt x="6" y="108"/>
                  <a:pt x="6" y="108"/>
                </a:cubicBezTo>
                <a:cubicBezTo>
                  <a:pt x="6" y="104"/>
                  <a:pt x="10" y="101"/>
                  <a:pt x="14" y="101"/>
                </a:cubicBezTo>
                <a:cubicBezTo>
                  <a:pt x="24" y="101"/>
                  <a:pt x="24" y="101"/>
                  <a:pt x="24" y="101"/>
                </a:cubicBezTo>
                <a:cubicBezTo>
                  <a:pt x="28" y="101"/>
                  <a:pt x="31" y="104"/>
                  <a:pt x="31" y="108"/>
                </a:cubicBezTo>
                <a:lnTo>
                  <a:pt x="31" y="110"/>
                </a:lnTo>
                <a:close/>
                <a:moveTo>
                  <a:pt x="25" y="81"/>
                </a:moveTo>
                <a:cubicBezTo>
                  <a:pt x="13" y="81"/>
                  <a:pt x="13" y="81"/>
                  <a:pt x="13" y="81"/>
                </a:cubicBezTo>
                <a:cubicBezTo>
                  <a:pt x="14" y="79"/>
                  <a:pt x="16" y="77"/>
                  <a:pt x="19" y="77"/>
                </a:cubicBezTo>
                <a:cubicBezTo>
                  <a:pt x="21" y="77"/>
                  <a:pt x="24" y="79"/>
                  <a:pt x="25" y="81"/>
                </a:cubicBezTo>
                <a:close/>
                <a:moveTo>
                  <a:pt x="33" y="25"/>
                </a:moveTo>
                <a:cubicBezTo>
                  <a:pt x="33" y="19"/>
                  <a:pt x="33" y="19"/>
                  <a:pt x="33" y="19"/>
                </a:cubicBezTo>
                <a:cubicBezTo>
                  <a:pt x="38" y="21"/>
                  <a:pt x="45" y="22"/>
                  <a:pt x="53" y="22"/>
                </a:cubicBezTo>
                <a:cubicBezTo>
                  <a:pt x="60" y="22"/>
                  <a:pt x="67" y="21"/>
                  <a:pt x="73" y="19"/>
                </a:cubicBezTo>
                <a:cubicBezTo>
                  <a:pt x="73" y="25"/>
                  <a:pt x="73" y="25"/>
                  <a:pt x="73" y="25"/>
                </a:cubicBezTo>
                <a:cubicBezTo>
                  <a:pt x="72" y="26"/>
                  <a:pt x="65" y="29"/>
                  <a:pt x="53" y="29"/>
                </a:cubicBezTo>
                <a:cubicBezTo>
                  <a:pt x="40" y="29"/>
                  <a:pt x="34" y="26"/>
                  <a:pt x="33" y="25"/>
                </a:cubicBezTo>
                <a:close/>
                <a:moveTo>
                  <a:pt x="53" y="7"/>
                </a:moveTo>
                <a:cubicBezTo>
                  <a:pt x="64" y="7"/>
                  <a:pt x="71" y="9"/>
                  <a:pt x="72" y="11"/>
                </a:cubicBezTo>
                <a:cubicBezTo>
                  <a:pt x="71" y="12"/>
                  <a:pt x="64" y="15"/>
                  <a:pt x="53" y="15"/>
                </a:cubicBezTo>
                <a:cubicBezTo>
                  <a:pt x="41" y="15"/>
                  <a:pt x="34" y="12"/>
                  <a:pt x="33" y="11"/>
                </a:cubicBezTo>
                <a:cubicBezTo>
                  <a:pt x="34" y="9"/>
                  <a:pt x="41" y="7"/>
                  <a:pt x="53" y="7"/>
                </a:cubicBezTo>
                <a:close/>
                <a:moveTo>
                  <a:pt x="33" y="39"/>
                </a:moveTo>
                <a:cubicBezTo>
                  <a:pt x="33" y="33"/>
                  <a:pt x="33" y="33"/>
                  <a:pt x="33" y="33"/>
                </a:cubicBezTo>
                <a:cubicBezTo>
                  <a:pt x="38" y="35"/>
                  <a:pt x="45" y="36"/>
                  <a:pt x="53" y="36"/>
                </a:cubicBezTo>
                <a:cubicBezTo>
                  <a:pt x="60" y="36"/>
                  <a:pt x="67" y="35"/>
                  <a:pt x="73" y="33"/>
                </a:cubicBezTo>
                <a:cubicBezTo>
                  <a:pt x="73" y="39"/>
                  <a:pt x="73" y="39"/>
                  <a:pt x="73" y="39"/>
                </a:cubicBezTo>
                <a:cubicBezTo>
                  <a:pt x="72" y="41"/>
                  <a:pt x="65" y="44"/>
                  <a:pt x="53" y="44"/>
                </a:cubicBezTo>
                <a:cubicBezTo>
                  <a:pt x="40" y="44"/>
                  <a:pt x="34" y="41"/>
                  <a:pt x="33" y="39"/>
                </a:cubicBezTo>
                <a:close/>
                <a:moveTo>
                  <a:pt x="80" y="88"/>
                </a:moveTo>
                <a:cubicBezTo>
                  <a:pt x="93" y="88"/>
                  <a:pt x="93" y="88"/>
                  <a:pt x="93" y="88"/>
                </a:cubicBezTo>
                <a:cubicBezTo>
                  <a:pt x="93" y="91"/>
                  <a:pt x="90" y="94"/>
                  <a:pt x="86" y="94"/>
                </a:cubicBezTo>
                <a:cubicBezTo>
                  <a:pt x="83" y="94"/>
                  <a:pt x="80" y="91"/>
                  <a:pt x="80" y="88"/>
                </a:cubicBezTo>
                <a:close/>
                <a:moveTo>
                  <a:pt x="86" y="77"/>
                </a:moveTo>
                <a:cubicBezTo>
                  <a:pt x="89" y="77"/>
                  <a:pt x="92" y="79"/>
                  <a:pt x="93" y="81"/>
                </a:cubicBezTo>
                <a:cubicBezTo>
                  <a:pt x="80" y="81"/>
                  <a:pt x="80" y="81"/>
                  <a:pt x="80" y="81"/>
                </a:cubicBezTo>
                <a:cubicBezTo>
                  <a:pt x="81" y="79"/>
                  <a:pt x="84" y="77"/>
                  <a:pt x="86" y="77"/>
                </a:cubicBezTo>
                <a:close/>
                <a:moveTo>
                  <a:pt x="99" y="110"/>
                </a:moveTo>
                <a:cubicBezTo>
                  <a:pt x="74" y="110"/>
                  <a:pt x="74" y="110"/>
                  <a:pt x="74" y="110"/>
                </a:cubicBezTo>
                <a:cubicBezTo>
                  <a:pt x="74" y="108"/>
                  <a:pt x="74" y="108"/>
                  <a:pt x="74" y="108"/>
                </a:cubicBezTo>
                <a:cubicBezTo>
                  <a:pt x="74" y="104"/>
                  <a:pt x="77" y="101"/>
                  <a:pt x="81" y="101"/>
                </a:cubicBezTo>
                <a:cubicBezTo>
                  <a:pt x="92" y="101"/>
                  <a:pt x="92" y="101"/>
                  <a:pt x="92" y="101"/>
                </a:cubicBezTo>
                <a:cubicBezTo>
                  <a:pt x="96" y="101"/>
                  <a:pt x="99" y="104"/>
                  <a:pt x="99" y="108"/>
                </a:cubicBezTo>
                <a:lnTo>
                  <a:pt x="99" y="110"/>
                </a:lnTo>
                <a:close/>
                <a:moveTo>
                  <a:pt x="99" y="110"/>
                </a:moveTo>
                <a:cubicBezTo>
                  <a:pt x="99" y="110"/>
                  <a:pt x="99" y="110"/>
                  <a:pt x="99" y="11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0" name="Google Shape;2060;p81"/>
          <p:cNvGrpSpPr/>
          <p:nvPr/>
        </p:nvGrpSpPr>
        <p:grpSpPr>
          <a:xfrm>
            <a:off x="5446280" y="3641431"/>
            <a:ext cx="331343" cy="331345"/>
            <a:chOff x="5446280" y="3641431"/>
            <a:chExt cx="331343" cy="331345"/>
          </a:xfrm>
        </p:grpSpPr>
        <p:sp>
          <p:nvSpPr>
            <p:cNvPr id="2061" name="Google Shape;2061;p81"/>
            <p:cNvSpPr/>
            <p:nvPr/>
          </p:nvSpPr>
          <p:spPr>
            <a:xfrm>
              <a:off x="5612534" y="3660033"/>
              <a:ext cx="143001" cy="130213"/>
            </a:xfrm>
            <a:custGeom>
              <a:avLst/>
              <a:gdLst/>
              <a:ahLst/>
              <a:cxnLst/>
              <a:rect l="l" t="t" r="r" b="b"/>
              <a:pathLst>
                <a:path w="52" h="47" extrusionOk="0">
                  <a:moveTo>
                    <a:pt x="9" y="15"/>
                  </a:moveTo>
                  <a:cubicBezTo>
                    <a:pt x="10" y="15"/>
                    <a:pt x="11" y="15"/>
                    <a:pt x="11" y="14"/>
                  </a:cubicBezTo>
                  <a:cubicBezTo>
                    <a:pt x="12" y="13"/>
                    <a:pt x="12" y="12"/>
                    <a:pt x="12" y="12"/>
                  </a:cubicBezTo>
                  <a:cubicBezTo>
                    <a:pt x="20" y="14"/>
                    <a:pt x="27" y="18"/>
                    <a:pt x="33" y="23"/>
                  </a:cubicBezTo>
                  <a:cubicBezTo>
                    <a:pt x="39" y="29"/>
                    <a:pt x="43" y="36"/>
                    <a:pt x="45" y="44"/>
                  </a:cubicBezTo>
                  <a:cubicBezTo>
                    <a:pt x="45" y="46"/>
                    <a:pt x="47" y="47"/>
                    <a:pt x="48" y="47"/>
                  </a:cubicBezTo>
                  <a:cubicBezTo>
                    <a:pt x="49" y="47"/>
                    <a:pt x="49" y="47"/>
                    <a:pt x="49" y="47"/>
                  </a:cubicBezTo>
                  <a:cubicBezTo>
                    <a:pt x="51" y="46"/>
                    <a:pt x="52" y="45"/>
                    <a:pt x="52" y="43"/>
                  </a:cubicBezTo>
                  <a:cubicBezTo>
                    <a:pt x="50" y="33"/>
                    <a:pt x="45" y="25"/>
                    <a:pt x="37" y="18"/>
                  </a:cubicBezTo>
                  <a:cubicBezTo>
                    <a:pt x="31" y="12"/>
                    <a:pt x="22" y="7"/>
                    <a:pt x="13" y="5"/>
                  </a:cubicBezTo>
                  <a:cubicBezTo>
                    <a:pt x="14" y="4"/>
                    <a:pt x="14" y="3"/>
                    <a:pt x="13" y="3"/>
                  </a:cubicBezTo>
                  <a:cubicBezTo>
                    <a:pt x="13" y="1"/>
                    <a:pt x="10" y="0"/>
                    <a:pt x="9" y="1"/>
                  </a:cubicBezTo>
                  <a:cubicBezTo>
                    <a:pt x="2" y="4"/>
                    <a:pt x="2" y="4"/>
                    <a:pt x="2" y="4"/>
                  </a:cubicBezTo>
                  <a:cubicBezTo>
                    <a:pt x="1" y="4"/>
                    <a:pt x="0" y="5"/>
                    <a:pt x="0" y="6"/>
                  </a:cubicBezTo>
                  <a:cubicBezTo>
                    <a:pt x="0" y="7"/>
                    <a:pt x="0" y="9"/>
                    <a:pt x="1" y="9"/>
                  </a:cubicBezTo>
                  <a:cubicBezTo>
                    <a:pt x="6" y="14"/>
                    <a:pt x="6" y="14"/>
                    <a:pt x="6" y="14"/>
                  </a:cubicBezTo>
                  <a:cubicBezTo>
                    <a:pt x="7" y="15"/>
                    <a:pt x="8" y="15"/>
                    <a:pt x="9" y="15"/>
                  </a:cubicBezTo>
                  <a:close/>
                  <a:moveTo>
                    <a:pt x="9" y="15"/>
                  </a:moveTo>
                  <a:cubicBezTo>
                    <a:pt x="9" y="15"/>
                    <a:pt x="9" y="15"/>
                    <a:pt x="9" y="1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81"/>
            <p:cNvSpPr/>
            <p:nvPr/>
          </p:nvSpPr>
          <p:spPr>
            <a:xfrm>
              <a:off x="5466045" y="3822798"/>
              <a:ext cx="146489" cy="130213"/>
            </a:xfrm>
            <a:custGeom>
              <a:avLst/>
              <a:gdLst/>
              <a:ahLst/>
              <a:cxnLst/>
              <a:rect l="l" t="t" r="r" b="b"/>
              <a:pathLst>
                <a:path w="53" h="47" extrusionOk="0">
                  <a:moveTo>
                    <a:pt x="52" y="38"/>
                  </a:moveTo>
                  <a:cubicBezTo>
                    <a:pt x="46" y="33"/>
                    <a:pt x="46" y="33"/>
                    <a:pt x="46" y="33"/>
                  </a:cubicBezTo>
                  <a:cubicBezTo>
                    <a:pt x="45" y="32"/>
                    <a:pt x="43" y="32"/>
                    <a:pt x="41" y="34"/>
                  </a:cubicBezTo>
                  <a:cubicBezTo>
                    <a:pt x="41" y="34"/>
                    <a:pt x="40" y="35"/>
                    <a:pt x="40" y="36"/>
                  </a:cubicBezTo>
                  <a:cubicBezTo>
                    <a:pt x="33" y="34"/>
                    <a:pt x="26" y="30"/>
                    <a:pt x="20" y="24"/>
                  </a:cubicBezTo>
                  <a:cubicBezTo>
                    <a:pt x="14" y="19"/>
                    <a:pt x="10" y="11"/>
                    <a:pt x="8" y="3"/>
                  </a:cubicBezTo>
                  <a:cubicBezTo>
                    <a:pt x="7" y="2"/>
                    <a:pt x="5" y="0"/>
                    <a:pt x="3" y="1"/>
                  </a:cubicBezTo>
                  <a:cubicBezTo>
                    <a:pt x="1" y="1"/>
                    <a:pt x="0" y="3"/>
                    <a:pt x="1" y="5"/>
                  </a:cubicBezTo>
                  <a:cubicBezTo>
                    <a:pt x="3" y="14"/>
                    <a:pt x="8" y="23"/>
                    <a:pt x="15" y="30"/>
                  </a:cubicBezTo>
                  <a:cubicBezTo>
                    <a:pt x="22" y="36"/>
                    <a:pt x="30" y="40"/>
                    <a:pt x="39" y="43"/>
                  </a:cubicBezTo>
                  <a:cubicBezTo>
                    <a:pt x="39" y="43"/>
                    <a:pt x="39" y="44"/>
                    <a:pt x="39" y="45"/>
                  </a:cubicBezTo>
                  <a:cubicBezTo>
                    <a:pt x="40" y="46"/>
                    <a:pt x="41" y="47"/>
                    <a:pt x="43" y="47"/>
                  </a:cubicBezTo>
                  <a:cubicBezTo>
                    <a:pt x="43" y="47"/>
                    <a:pt x="43" y="47"/>
                    <a:pt x="44" y="47"/>
                  </a:cubicBezTo>
                  <a:cubicBezTo>
                    <a:pt x="51" y="44"/>
                    <a:pt x="51" y="44"/>
                    <a:pt x="51" y="44"/>
                  </a:cubicBezTo>
                  <a:cubicBezTo>
                    <a:pt x="52" y="43"/>
                    <a:pt x="53" y="42"/>
                    <a:pt x="53" y="41"/>
                  </a:cubicBezTo>
                  <a:cubicBezTo>
                    <a:pt x="53" y="40"/>
                    <a:pt x="53" y="39"/>
                    <a:pt x="52" y="38"/>
                  </a:cubicBezTo>
                  <a:close/>
                  <a:moveTo>
                    <a:pt x="52" y="38"/>
                  </a:moveTo>
                  <a:cubicBezTo>
                    <a:pt x="52" y="38"/>
                    <a:pt x="52" y="38"/>
                    <a:pt x="52" y="3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81"/>
            <p:cNvSpPr/>
            <p:nvPr/>
          </p:nvSpPr>
          <p:spPr>
            <a:xfrm>
              <a:off x="5446280" y="3641431"/>
              <a:ext cx="152302" cy="143002"/>
            </a:xfrm>
            <a:custGeom>
              <a:avLst/>
              <a:gdLst/>
              <a:ahLst/>
              <a:cxnLst/>
              <a:rect l="l" t="t" r="r" b="b"/>
              <a:pathLst>
                <a:path w="55" h="52" extrusionOk="0">
                  <a:moveTo>
                    <a:pt x="55" y="41"/>
                  </a:moveTo>
                  <a:cubicBezTo>
                    <a:pt x="55" y="41"/>
                    <a:pt x="55" y="12"/>
                    <a:pt x="55" y="11"/>
                  </a:cubicBezTo>
                  <a:cubicBezTo>
                    <a:pt x="55" y="4"/>
                    <a:pt x="41" y="0"/>
                    <a:pt x="27" y="0"/>
                  </a:cubicBezTo>
                  <a:cubicBezTo>
                    <a:pt x="14" y="0"/>
                    <a:pt x="0" y="4"/>
                    <a:pt x="0" y="11"/>
                  </a:cubicBezTo>
                  <a:cubicBezTo>
                    <a:pt x="0" y="41"/>
                    <a:pt x="0" y="41"/>
                    <a:pt x="0" y="41"/>
                  </a:cubicBezTo>
                  <a:cubicBezTo>
                    <a:pt x="0" y="49"/>
                    <a:pt x="14" y="52"/>
                    <a:pt x="27" y="52"/>
                  </a:cubicBezTo>
                  <a:cubicBezTo>
                    <a:pt x="41" y="52"/>
                    <a:pt x="55" y="49"/>
                    <a:pt x="55" y="41"/>
                  </a:cubicBezTo>
                  <a:close/>
                  <a:moveTo>
                    <a:pt x="7" y="19"/>
                  </a:moveTo>
                  <a:cubicBezTo>
                    <a:pt x="12" y="22"/>
                    <a:pt x="20" y="23"/>
                    <a:pt x="27" y="23"/>
                  </a:cubicBezTo>
                  <a:cubicBezTo>
                    <a:pt x="35" y="23"/>
                    <a:pt x="43" y="22"/>
                    <a:pt x="48" y="19"/>
                  </a:cubicBezTo>
                  <a:cubicBezTo>
                    <a:pt x="48" y="26"/>
                    <a:pt x="48" y="26"/>
                    <a:pt x="48" y="26"/>
                  </a:cubicBezTo>
                  <a:cubicBezTo>
                    <a:pt x="47" y="27"/>
                    <a:pt x="40" y="30"/>
                    <a:pt x="27" y="30"/>
                  </a:cubicBezTo>
                  <a:cubicBezTo>
                    <a:pt x="15" y="30"/>
                    <a:pt x="8" y="27"/>
                    <a:pt x="7" y="26"/>
                  </a:cubicBezTo>
                  <a:lnTo>
                    <a:pt x="7" y="19"/>
                  </a:lnTo>
                  <a:close/>
                  <a:moveTo>
                    <a:pt x="27" y="7"/>
                  </a:moveTo>
                  <a:cubicBezTo>
                    <a:pt x="39" y="7"/>
                    <a:pt x="46" y="10"/>
                    <a:pt x="48" y="11"/>
                  </a:cubicBezTo>
                  <a:cubicBezTo>
                    <a:pt x="46" y="13"/>
                    <a:pt x="39" y="16"/>
                    <a:pt x="27" y="16"/>
                  </a:cubicBezTo>
                  <a:cubicBezTo>
                    <a:pt x="16" y="16"/>
                    <a:pt x="9" y="13"/>
                    <a:pt x="7" y="11"/>
                  </a:cubicBezTo>
                  <a:cubicBezTo>
                    <a:pt x="9" y="10"/>
                    <a:pt x="16" y="7"/>
                    <a:pt x="27" y="7"/>
                  </a:cubicBezTo>
                  <a:close/>
                  <a:moveTo>
                    <a:pt x="7" y="41"/>
                  </a:moveTo>
                  <a:cubicBezTo>
                    <a:pt x="7" y="34"/>
                    <a:pt x="7" y="34"/>
                    <a:pt x="7" y="34"/>
                  </a:cubicBezTo>
                  <a:cubicBezTo>
                    <a:pt x="12" y="36"/>
                    <a:pt x="20" y="37"/>
                    <a:pt x="27" y="37"/>
                  </a:cubicBezTo>
                  <a:cubicBezTo>
                    <a:pt x="35" y="37"/>
                    <a:pt x="43" y="36"/>
                    <a:pt x="48" y="34"/>
                  </a:cubicBezTo>
                  <a:cubicBezTo>
                    <a:pt x="48" y="41"/>
                    <a:pt x="48" y="41"/>
                    <a:pt x="48" y="41"/>
                  </a:cubicBezTo>
                  <a:cubicBezTo>
                    <a:pt x="47" y="42"/>
                    <a:pt x="40" y="45"/>
                    <a:pt x="27" y="45"/>
                  </a:cubicBezTo>
                  <a:cubicBezTo>
                    <a:pt x="15" y="45"/>
                    <a:pt x="8" y="42"/>
                    <a:pt x="7" y="41"/>
                  </a:cubicBezTo>
                  <a:close/>
                  <a:moveTo>
                    <a:pt x="7" y="41"/>
                  </a:moveTo>
                  <a:cubicBezTo>
                    <a:pt x="7" y="41"/>
                    <a:pt x="7" y="41"/>
                    <a:pt x="7" y="4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4" name="Google Shape;2064;p81"/>
            <p:cNvSpPr/>
            <p:nvPr/>
          </p:nvSpPr>
          <p:spPr>
            <a:xfrm>
              <a:off x="5622997" y="3828612"/>
              <a:ext cx="154627" cy="144164"/>
            </a:xfrm>
            <a:custGeom>
              <a:avLst/>
              <a:gdLst/>
              <a:ahLst/>
              <a:cxnLst/>
              <a:rect l="l" t="t" r="r" b="b"/>
              <a:pathLst>
                <a:path w="56" h="52" extrusionOk="0">
                  <a:moveTo>
                    <a:pt x="56" y="11"/>
                  </a:moveTo>
                  <a:cubicBezTo>
                    <a:pt x="56" y="3"/>
                    <a:pt x="42" y="0"/>
                    <a:pt x="28" y="0"/>
                  </a:cubicBezTo>
                  <a:cubicBezTo>
                    <a:pt x="14" y="0"/>
                    <a:pt x="0" y="3"/>
                    <a:pt x="0" y="11"/>
                  </a:cubicBezTo>
                  <a:cubicBezTo>
                    <a:pt x="0" y="41"/>
                    <a:pt x="0" y="41"/>
                    <a:pt x="0" y="41"/>
                  </a:cubicBezTo>
                  <a:cubicBezTo>
                    <a:pt x="0" y="49"/>
                    <a:pt x="14" y="52"/>
                    <a:pt x="28" y="52"/>
                  </a:cubicBezTo>
                  <a:cubicBezTo>
                    <a:pt x="42" y="52"/>
                    <a:pt x="56" y="49"/>
                    <a:pt x="56" y="41"/>
                  </a:cubicBezTo>
                  <a:cubicBezTo>
                    <a:pt x="56" y="41"/>
                    <a:pt x="56" y="11"/>
                    <a:pt x="56" y="11"/>
                  </a:cubicBezTo>
                  <a:close/>
                  <a:moveTo>
                    <a:pt x="49" y="25"/>
                  </a:moveTo>
                  <a:cubicBezTo>
                    <a:pt x="48" y="27"/>
                    <a:pt x="41" y="30"/>
                    <a:pt x="28" y="30"/>
                  </a:cubicBezTo>
                  <a:cubicBezTo>
                    <a:pt x="15" y="30"/>
                    <a:pt x="9" y="27"/>
                    <a:pt x="7" y="25"/>
                  </a:cubicBezTo>
                  <a:cubicBezTo>
                    <a:pt x="7" y="19"/>
                    <a:pt x="7" y="19"/>
                    <a:pt x="7" y="19"/>
                  </a:cubicBezTo>
                  <a:cubicBezTo>
                    <a:pt x="13" y="21"/>
                    <a:pt x="20" y="22"/>
                    <a:pt x="28" y="22"/>
                  </a:cubicBezTo>
                  <a:cubicBezTo>
                    <a:pt x="36" y="22"/>
                    <a:pt x="43" y="21"/>
                    <a:pt x="49" y="19"/>
                  </a:cubicBezTo>
                  <a:lnTo>
                    <a:pt x="49" y="25"/>
                  </a:lnTo>
                  <a:close/>
                  <a:moveTo>
                    <a:pt x="28" y="7"/>
                  </a:moveTo>
                  <a:cubicBezTo>
                    <a:pt x="40" y="7"/>
                    <a:pt x="47" y="10"/>
                    <a:pt x="48" y="11"/>
                  </a:cubicBezTo>
                  <a:cubicBezTo>
                    <a:pt x="47" y="13"/>
                    <a:pt x="40" y="15"/>
                    <a:pt x="28" y="15"/>
                  </a:cubicBezTo>
                  <a:cubicBezTo>
                    <a:pt x="16" y="15"/>
                    <a:pt x="9" y="13"/>
                    <a:pt x="8" y="11"/>
                  </a:cubicBezTo>
                  <a:cubicBezTo>
                    <a:pt x="9" y="10"/>
                    <a:pt x="16" y="7"/>
                    <a:pt x="28" y="7"/>
                  </a:cubicBezTo>
                  <a:close/>
                  <a:moveTo>
                    <a:pt x="28" y="45"/>
                  </a:moveTo>
                  <a:cubicBezTo>
                    <a:pt x="15" y="45"/>
                    <a:pt x="9" y="42"/>
                    <a:pt x="7" y="41"/>
                  </a:cubicBezTo>
                  <a:cubicBezTo>
                    <a:pt x="7" y="34"/>
                    <a:pt x="7" y="34"/>
                    <a:pt x="7" y="34"/>
                  </a:cubicBezTo>
                  <a:cubicBezTo>
                    <a:pt x="13" y="36"/>
                    <a:pt x="20" y="37"/>
                    <a:pt x="28" y="37"/>
                  </a:cubicBezTo>
                  <a:cubicBezTo>
                    <a:pt x="36" y="37"/>
                    <a:pt x="43" y="36"/>
                    <a:pt x="49" y="34"/>
                  </a:cubicBezTo>
                  <a:cubicBezTo>
                    <a:pt x="49" y="41"/>
                    <a:pt x="49" y="41"/>
                    <a:pt x="49" y="41"/>
                  </a:cubicBezTo>
                  <a:cubicBezTo>
                    <a:pt x="48" y="42"/>
                    <a:pt x="41" y="45"/>
                    <a:pt x="28" y="45"/>
                  </a:cubicBezTo>
                  <a:close/>
                  <a:moveTo>
                    <a:pt x="28" y="45"/>
                  </a:moveTo>
                  <a:cubicBezTo>
                    <a:pt x="28" y="45"/>
                    <a:pt x="28" y="45"/>
                    <a:pt x="28" y="4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65" name="Google Shape;2065;p81"/>
          <p:cNvSpPr/>
          <p:nvPr/>
        </p:nvSpPr>
        <p:spPr>
          <a:xfrm>
            <a:off x="6221740" y="3641431"/>
            <a:ext cx="331343" cy="331345"/>
          </a:xfrm>
          <a:custGeom>
            <a:avLst/>
            <a:gdLst/>
            <a:ahLst/>
            <a:cxnLst/>
            <a:rect l="l" t="t" r="r" b="b"/>
            <a:pathLst>
              <a:path w="120" h="120" extrusionOk="0">
                <a:moveTo>
                  <a:pt x="114" y="59"/>
                </a:moveTo>
                <a:cubicBezTo>
                  <a:pt x="115" y="57"/>
                  <a:pt x="116" y="55"/>
                  <a:pt x="116" y="52"/>
                </a:cubicBezTo>
                <a:cubicBezTo>
                  <a:pt x="116" y="49"/>
                  <a:pt x="116" y="49"/>
                  <a:pt x="116" y="49"/>
                </a:cubicBezTo>
                <a:cubicBezTo>
                  <a:pt x="116" y="44"/>
                  <a:pt x="113" y="39"/>
                  <a:pt x="108" y="38"/>
                </a:cubicBezTo>
                <a:cubicBezTo>
                  <a:pt x="108" y="27"/>
                  <a:pt x="108" y="27"/>
                  <a:pt x="108" y="27"/>
                </a:cubicBezTo>
                <a:cubicBezTo>
                  <a:pt x="108" y="25"/>
                  <a:pt x="106" y="23"/>
                  <a:pt x="104" y="23"/>
                </a:cubicBezTo>
                <a:cubicBezTo>
                  <a:pt x="71" y="23"/>
                  <a:pt x="71" y="23"/>
                  <a:pt x="71" y="23"/>
                </a:cubicBezTo>
                <a:cubicBezTo>
                  <a:pt x="70" y="23"/>
                  <a:pt x="70" y="23"/>
                  <a:pt x="69" y="22"/>
                </a:cubicBezTo>
                <a:cubicBezTo>
                  <a:pt x="71" y="20"/>
                  <a:pt x="72" y="18"/>
                  <a:pt x="72" y="15"/>
                </a:cubicBezTo>
                <a:cubicBezTo>
                  <a:pt x="72" y="12"/>
                  <a:pt x="72" y="12"/>
                  <a:pt x="72" y="12"/>
                </a:cubicBezTo>
                <a:cubicBezTo>
                  <a:pt x="72" y="6"/>
                  <a:pt x="67" y="0"/>
                  <a:pt x="60" y="0"/>
                </a:cubicBezTo>
                <a:cubicBezTo>
                  <a:pt x="54" y="0"/>
                  <a:pt x="48" y="6"/>
                  <a:pt x="48" y="12"/>
                </a:cubicBezTo>
                <a:cubicBezTo>
                  <a:pt x="48" y="15"/>
                  <a:pt x="48" y="15"/>
                  <a:pt x="48" y="15"/>
                </a:cubicBezTo>
                <a:cubicBezTo>
                  <a:pt x="48" y="18"/>
                  <a:pt x="49" y="20"/>
                  <a:pt x="51" y="22"/>
                </a:cubicBezTo>
                <a:cubicBezTo>
                  <a:pt x="50" y="23"/>
                  <a:pt x="50" y="23"/>
                  <a:pt x="49" y="23"/>
                </a:cubicBezTo>
                <a:cubicBezTo>
                  <a:pt x="49" y="23"/>
                  <a:pt x="49" y="23"/>
                  <a:pt x="49" y="23"/>
                </a:cubicBezTo>
                <a:cubicBezTo>
                  <a:pt x="16" y="23"/>
                  <a:pt x="16" y="23"/>
                  <a:pt x="16" y="23"/>
                </a:cubicBezTo>
                <a:cubicBezTo>
                  <a:pt x="14" y="23"/>
                  <a:pt x="12" y="25"/>
                  <a:pt x="12" y="27"/>
                </a:cubicBezTo>
                <a:cubicBezTo>
                  <a:pt x="12" y="38"/>
                  <a:pt x="12" y="38"/>
                  <a:pt x="12" y="38"/>
                </a:cubicBezTo>
                <a:cubicBezTo>
                  <a:pt x="7" y="39"/>
                  <a:pt x="4" y="44"/>
                  <a:pt x="4" y="49"/>
                </a:cubicBezTo>
                <a:cubicBezTo>
                  <a:pt x="4" y="52"/>
                  <a:pt x="4" y="52"/>
                  <a:pt x="4" y="52"/>
                </a:cubicBezTo>
                <a:cubicBezTo>
                  <a:pt x="4" y="55"/>
                  <a:pt x="5" y="57"/>
                  <a:pt x="6" y="59"/>
                </a:cubicBezTo>
                <a:cubicBezTo>
                  <a:pt x="3" y="61"/>
                  <a:pt x="0" y="65"/>
                  <a:pt x="0" y="70"/>
                </a:cubicBezTo>
                <a:cubicBezTo>
                  <a:pt x="0" y="80"/>
                  <a:pt x="0" y="80"/>
                  <a:pt x="0" y="80"/>
                </a:cubicBezTo>
                <a:cubicBezTo>
                  <a:pt x="0" y="82"/>
                  <a:pt x="2" y="83"/>
                  <a:pt x="4" y="83"/>
                </a:cubicBezTo>
                <a:cubicBezTo>
                  <a:pt x="12" y="83"/>
                  <a:pt x="12" y="83"/>
                  <a:pt x="12" y="83"/>
                </a:cubicBezTo>
                <a:cubicBezTo>
                  <a:pt x="12" y="109"/>
                  <a:pt x="12" y="109"/>
                  <a:pt x="12" y="109"/>
                </a:cubicBezTo>
                <a:cubicBezTo>
                  <a:pt x="12" y="111"/>
                  <a:pt x="14" y="113"/>
                  <a:pt x="16" y="113"/>
                </a:cubicBezTo>
                <a:cubicBezTo>
                  <a:pt x="45" y="113"/>
                  <a:pt x="45" y="113"/>
                  <a:pt x="45" y="113"/>
                </a:cubicBezTo>
                <a:cubicBezTo>
                  <a:pt x="45" y="116"/>
                  <a:pt x="45" y="116"/>
                  <a:pt x="45" y="116"/>
                </a:cubicBezTo>
                <a:cubicBezTo>
                  <a:pt x="45" y="118"/>
                  <a:pt x="46" y="120"/>
                  <a:pt x="48" y="120"/>
                </a:cubicBezTo>
                <a:cubicBezTo>
                  <a:pt x="72" y="120"/>
                  <a:pt x="72" y="120"/>
                  <a:pt x="72" y="120"/>
                </a:cubicBezTo>
                <a:cubicBezTo>
                  <a:pt x="74" y="120"/>
                  <a:pt x="75" y="118"/>
                  <a:pt x="75" y="116"/>
                </a:cubicBezTo>
                <a:cubicBezTo>
                  <a:pt x="75" y="113"/>
                  <a:pt x="75" y="113"/>
                  <a:pt x="75" y="113"/>
                </a:cubicBezTo>
                <a:cubicBezTo>
                  <a:pt x="104" y="113"/>
                  <a:pt x="104" y="113"/>
                  <a:pt x="104" y="113"/>
                </a:cubicBezTo>
                <a:cubicBezTo>
                  <a:pt x="106" y="113"/>
                  <a:pt x="108" y="111"/>
                  <a:pt x="108" y="109"/>
                </a:cubicBezTo>
                <a:cubicBezTo>
                  <a:pt x="108" y="83"/>
                  <a:pt x="108" y="83"/>
                  <a:pt x="108" y="83"/>
                </a:cubicBezTo>
                <a:cubicBezTo>
                  <a:pt x="116" y="83"/>
                  <a:pt x="116" y="83"/>
                  <a:pt x="116" y="83"/>
                </a:cubicBezTo>
                <a:cubicBezTo>
                  <a:pt x="118" y="83"/>
                  <a:pt x="120" y="82"/>
                  <a:pt x="120" y="80"/>
                </a:cubicBezTo>
                <a:cubicBezTo>
                  <a:pt x="120" y="70"/>
                  <a:pt x="120" y="70"/>
                  <a:pt x="120" y="70"/>
                </a:cubicBezTo>
                <a:cubicBezTo>
                  <a:pt x="120" y="65"/>
                  <a:pt x="117" y="61"/>
                  <a:pt x="114" y="59"/>
                </a:cubicBezTo>
                <a:close/>
                <a:moveTo>
                  <a:pt x="109" y="52"/>
                </a:moveTo>
                <a:cubicBezTo>
                  <a:pt x="109" y="55"/>
                  <a:pt x="107" y="57"/>
                  <a:pt x="104" y="57"/>
                </a:cubicBezTo>
                <a:cubicBezTo>
                  <a:pt x="102" y="57"/>
                  <a:pt x="100" y="55"/>
                  <a:pt x="100" y="52"/>
                </a:cubicBezTo>
                <a:cubicBezTo>
                  <a:pt x="100" y="49"/>
                  <a:pt x="100" y="49"/>
                  <a:pt x="100" y="49"/>
                </a:cubicBezTo>
                <a:cubicBezTo>
                  <a:pt x="100" y="46"/>
                  <a:pt x="102" y="44"/>
                  <a:pt x="104" y="44"/>
                </a:cubicBezTo>
                <a:cubicBezTo>
                  <a:pt x="107" y="44"/>
                  <a:pt x="109" y="46"/>
                  <a:pt x="109" y="49"/>
                </a:cubicBezTo>
                <a:lnTo>
                  <a:pt x="109" y="52"/>
                </a:lnTo>
                <a:close/>
                <a:moveTo>
                  <a:pt x="52" y="33"/>
                </a:moveTo>
                <a:cubicBezTo>
                  <a:pt x="52" y="30"/>
                  <a:pt x="54" y="27"/>
                  <a:pt x="58" y="27"/>
                </a:cubicBezTo>
                <a:cubicBezTo>
                  <a:pt x="62" y="27"/>
                  <a:pt x="62" y="27"/>
                  <a:pt x="62" y="27"/>
                </a:cubicBezTo>
                <a:cubicBezTo>
                  <a:pt x="66" y="27"/>
                  <a:pt x="68" y="30"/>
                  <a:pt x="68" y="33"/>
                </a:cubicBezTo>
                <a:cubicBezTo>
                  <a:pt x="68" y="40"/>
                  <a:pt x="68" y="40"/>
                  <a:pt x="68" y="40"/>
                </a:cubicBezTo>
                <a:cubicBezTo>
                  <a:pt x="52" y="40"/>
                  <a:pt x="52" y="40"/>
                  <a:pt x="52" y="40"/>
                </a:cubicBezTo>
                <a:lnTo>
                  <a:pt x="52" y="33"/>
                </a:lnTo>
                <a:close/>
                <a:moveTo>
                  <a:pt x="55" y="12"/>
                </a:moveTo>
                <a:cubicBezTo>
                  <a:pt x="55" y="10"/>
                  <a:pt x="58" y="7"/>
                  <a:pt x="60" y="7"/>
                </a:cubicBezTo>
                <a:cubicBezTo>
                  <a:pt x="63" y="7"/>
                  <a:pt x="65" y="10"/>
                  <a:pt x="65" y="12"/>
                </a:cubicBezTo>
                <a:cubicBezTo>
                  <a:pt x="65" y="15"/>
                  <a:pt x="65" y="15"/>
                  <a:pt x="65" y="15"/>
                </a:cubicBezTo>
                <a:cubicBezTo>
                  <a:pt x="65" y="18"/>
                  <a:pt x="63" y="20"/>
                  <a:pt x="60" y="20"/>
                </a:cubicBezTo>
                <a:cubicBezTo>
                  <a:pt x="58" y="20"/>
                  <a:pt x="55" y="18"/>
                  <a:pt x="55" y="15"/>
                </a:cubicBezTo>
                <a:lnTo>
                  <a:pt x="55" y="12"/>
                </a:lnTo>
                <a:close/>
                <a:moveTo>
                  <a:pt x="11" y="49"/>
                </a:moveTo>
                <a:cubicBezTo>
                  <a:pt x="11" y="46"/>
                  <a:pt x="13" y="44"/>
                  <a:pt x="16" y="44"/>
                </a:cubicBezTo>
                <a:cubicBezTo>
                  <a:pt x="18" y="44"/>
                  <a:pt x="20" y="46"/>
                  <a:pt x="20" y="49"/>
                </a:cubicBezTo>
                <a:cubicBezTo>
                  <a:pt x="20" y="52"/>
                  <a:pt x="20" y="52"/>
                  <a:pt x="20" y="52"/>
                </a:cubicBezTo>
                <a:cubicBezTo>
                  <a:pt x="20" y="55"/>
                  <a:pt x="18" y="57"/>
                  <a:pt x="16" y="57"/>
                </a:cubicBezTo>
                <a:cubicBezTo>
                  <a:pt x="13" y="57"/>
                  <a:pt x="11" y="55"/>
                  <a:pt x="11" y="52"/>
                </a:cubicBezTo>
                <a:lnTo>
                  <a:pt x="11" y="49"/>
                </a:lnTo>
                <a:close/>
                <a:moveTo>
                  <a:pt x="7" y="70"/>
                </a:moveTo>
                <a:cubicBezTo>
                  <a:pt x="7" y="67"/>
                  <a:pt x="10" y="64"/>
                  <a:pt x="13" y="64"/>
                </a:cubicBezTo>
                <a:cubicBezTo>
                  <a:pt x="18" y="64"/>
                  <a:pt x="18" y="64"/>
                  <a:pt x="18" y="64"/>
                </a:cubicBezTo>
                <a:cubicBezTo>
                  <a:pt x="21" y="64"/>
                  <a:pt x="24" y="67"/>
                  <a:pt x="24" y="70"/>
                </a:cubicBezTo>
                <a:cubicBezTo>
                  <a:pt x="24" y="76"/>
                  <a:pt x="24" y="76"/>
                  <a:pt x="24" y="76"/>
                </a:cubicBezTo>
                <a:cubicBezTo>
                  <a:pt x="7" y="76"/>
                  <a:pt x="7" y="76"/>
                  <a:pt x="7" y="76"/>
                </a:cubicBezTo>
                <a:lnTo>
                  <a:pt x="7" y="70"/>
                </a:lnTo>
                <a:close/>
                <a:moveTo>
                  <a:pt x="52" y="113"/>
                </a:moveTo>
                <a:cubicBezTo>
                  <a:pt x="52" y="107"/>
                  <a:pt x="52" y="107"/>
                  <a:pt x="52" y="107"/>
                </a:cubicBezTo>
                <a:cubicBezTo>
                  <a:pt x="52" y="103"/>
                  <a:pt x="54" y="101"/>
                  <a:pt x="58" y="101"/>
                </a:cubicBezTo>
                <a:cubicBezTo>
                  <a:pt x="62" y="101"/>
                  <a:pt x="62" y="101"/>
                  <a:pt x="62" y="101"/>
                </a:cubicBezTo>
                <a:cubicBezTo>
                  <a:pt x="66" y="101"/>
                  <a:pt x="68" y="103"/>
                  <a:pt x="68" y="107"/>
                </a:cubicBezTo>
                <a:cubicBezTo>
                  <a:pt x="68" y="113"/>
                  <a:pt x="68" y="113"/>
                  <a:pt x="68" y="113"/>
                </a:cubicBezTo>
                <a:lnTo>
                  <a:pt x="52" y="113"/>
                </a:lnTo>
                <a:close/>
                <a:moveTo>
                  <a:pt x="65" y="89"/>
                </a:moveTo>
                <a:cubicBezTo>
                  <a:pt x="65" y="91"/>
                  <a:pt x="63" y="93"/>
                  <a:pt x="60" y="93"/>
                </a:cubicBezTo>
                <a:cubicBezTo>
                  <a:pt x="58" y="93"/>
                  <a:pt x="55" y="91"/>
                  <a:pt x="55" y="89"/>
                </a:cubicBezTo>
                <a:cubicBezTo>
                  <a:pt x="55" y="85"/>
                  <a:pt x="55" y="85"/>
                  <a:pt x="55" y="85"/>
                </a:cubicBezTo>
                <a:cubicBezTo>
                  <a:pt x="55" y="83"/>
                  <a:pt x="58" y="81"/>
                  <a:pt x="60" y="81"/>
                </a:cubicBezTo>
                <a:cubicBezTo>
                  <a:pt x="63" y="81"/>
                  <a:pt x="65" y="83"/>
                  <a:pt x="65" y="85"/>
                </a:cubicBezTo>
                <a:lnTo>
                  <a:pt x="65" y="89"/>
                </a:lnTo>
                <a:close/>
                <a:moveTo>
                  <a:pt x="101" y="106"/>
                </a:moveTo>
                <a:cubicBezTo>
                  <a:pt x="75" y="106"/>
                  <a:pt x="75" y="106"/>
                  <a:pt x="75" y="106"/>
                </a:cubicBezTo>
                <a:cubicBezTo>
                  <a:pt x="75" y="101"/>
                  <a:pt x="73" y="98"/>
                  <a:pt x="69" y="96"/>
                </a:cubicBezTo>
                <a:cubicBezTo>
                  <a:pt x="71" y="94"/>
                  <a:pt x="72" y="91"/>
                  <a:pt x="72" y="89"/>
                </a:cubicBezTo>
                <a:cubicBezTo>
                  <a:pt x="72" y="85"/>
                  <a:pt x="72" y="85"/>
                  <a:pt x="72" y="85"/>
                </a:cubicBezTo>
                <a:cubicBezTo>
                  <a:pt x="72" y="79"/>
                  <a:pt x="67" y="74"/>
                  <a:pt x="60" y="74"/>
                </a:cubicBezTo>
                <a:cubicBezTo>
                  <a:pt x="54" y="74"/>
                  <a:pt x="48" y="79"/>
                  <a:pt x="48" y="85"/>
                </a:cubicBezTo>
                <a:cubicBezTo>
                  <a:pt x="48" y="89"/>
                  <a:pt x="48" y="89"/>
                  <a:pt x="48" y="89"/>
                </a:cubicBezTo>
                <a:cubicBezTo>
                  <a:pt x="48" y="91"/>
                  <a:pt x="49" y="94"/>
                  <a:pt x="51" y="96"/>
                </a:cubicBezTo>
                <a:cubicBezTo>
                  <a:pt x="47" y="98"/>
                  <a:pt x="45" y="101"/>
                  <a:pt x="45" y="106"/>
                </a:cubicBezTo>
                <a:cubicBezTo>
                  <a:pt x="19" y="106"/>
                  <a:pt x="19" y="106"/>
                  <a:pt x="19" y="106"/>
                </a:cubicBezTo>
                <a:cubicBezTo>
                  <a:pt x="19" y="83"/>
                  <a:pt x="19" y="83"/>
                  <a:pt x="19" y="83"/>
                </a:cubicBezTo>
                <a:cubicBezTo>
                  <a:pt x="28" y="83"/>
                  <a:pt x="28" y="83"/>
                  <a:pt x="28" y="83"/>
                </a:cubicBezTo>
                <a:cubicBezTo>
                  <a:pt x="30" y="83"/>
                  <a:pt x="31" y="82"/>
                  <a:pt x="31" y="80"/>
                </a:cubicBezTo>
                <a:cubicBezTo>
                  <a:pt x="31" y="70"/>
                  <a:pt x="31" y="70"/>
                  <a:pt x="31" y="70"/>
                </a:cubicBezTo>
                <a:cubicBezTo>
                  <a:pt x="31" y="65"/>
                  <a:pt x="29" y="61"/>
                  <a:pt x="25" y="59"/>
                </a:cubicBezTo>
                <a:cubicBezTo>
                  <a:pt x="27" y="57"/>
                  <a:pt x="27" y="55"/>
                  <a:pt x="27" y="52"/>
                </a:cubicBezTo>
                <a:cubicBezTo>
                  <a:pt x="27" y="49"/>
                  <a:pt x="27" y="49"/>
                  <a:pt x="27" y="49"/>
                </a:cubicBezTo>
                <a:cubicBezTo>
                  <a:pt x="27" y="44"/>
                  <a:pt x="24" y="39"/>
                  <a:pt x="19" y="38"/>
                </a:cubicBezTo>
                <a:cubicBezTo>
                  <a:pt x="19" y="30"/>
                  <a:pt x="19" y="30"/>
                  <a:pt x="19" y="30"/>
                </a:cubicBezTo>
                <a:cubicBezTo>
                  <a:pt x="45" y="30"/>
                  <a:pt x="45" y="30"/>
                  <a:pt x="45" y="30"/>
                </a:cubicBezTo>
                <a:cubicBezTo>
                  <a:pt x="45" y="31"/>
                  <a:pt x="45" y="32"/>
                  <a:pt x="45" y="33"/>
                </a:cubicBezTo>
                <a:cubicBezTo>
                  <a:pt x="45" y="43"/>
                  <a:pt x="45" y="43"/>
                  <a:pt x="45" y="43"/>
                </a:cubicBezTo>
                <a:cubicBezTo>
                  <a:pt x="45" y="45"/>
                  <a:pt x="46" y="47"/>
                  <a:pt x="48" y="47"/>
                </a:cubicBezTo>
                <a:cubicBezTo>
                  <a:pt x="72" y="47"/>
                  <a:pt x="72" y="47"/>
                  <a:pt x="72" y="47"/>
                </a:cubicBezTo>
                <a:cubicBezTo>
                  <a:pt x="74" y="47"/>
                  <a:pt x="75" y="45"/>
                  <a:pt x="75" y="43"/>
                </a:cubicBezTo>
                <a:cubicBezTo>
                  <a:pt x="75" y="33"/>
                  <a:pt x="75" y="33"/>
                  <a:pt x="75" y="33"/>
                </a:cubicBezTo>
                <a:cubicBezTo>
                  <a:pt x="75" y="32"/>
                  <a:pt x="75" y="31"/>
                  <a:pt x="75" y="30"/>
                </a:cubicBezTo>
                <a:cubicBezTo>
                  <a:pt x="101" y="30"/>
                  <a:pt x="101" y="30"/>
                  <a:pt x="101" y="30"/>
                </a:cubicBezTo>
                <a:cubicBezTo>
                  <a:pt x="101" y="38"/>
                  <a:pt x="101" y="38"/>
                  <a:pt x="101" y="38"/>
                </a:cubicBezTo>
                <a:cubicBezTo>
                  <a:pt x="96" y="39"/>
                  <a:pt x="93" y="44"/>
                  <a:pt x="93" y="49"/>
                </a:cubicBezTo>
                <a:cubicBezTo>
                  <a:pt x="93" y="52"/>
                  <a:pt x="93" y="52"/>
                  <a:pt x="93" y="52"/>
                </a:cubicBezTo>
                <a:cubicBezTo>
                  <a:pt x="93" y="55"/>
                  <a:pt x="94" y="57"/>
                  <a:pt x="95" y="59"/>
                </a:cubicBezTo>
                <a:cubicBezTo>
                  <a:pt x="91" y="61"/>
                  <a:pt x="89" y="65"/>
                  <a:pt x="89" y="70"/>
                </a:cubicBezTo>
                <a:cubicBezTo>
                  <a:pt x="89" y="80"/>
                  <a:pt x="89" y="80"/>
                  <a:pt x="89" y="80"/>
                </a:cubicBezTo>
                <a:cubicBezTo>
                  <a:pt x="89" y="82"/>
                  <a:pt x="91" y="83"/>
                  <a:pt x="93" y="83"/>
                </a:cubicBezTo>
                <a:cubicBezTo>
                  <a:pt x="101" y="83"/>
                  <a:pt x="101" y="83"/>
                  <a:pt x="101" y="83"/>
                </a:cubicBezTo>
                <a:lnTo>
                  <a:pt x="101" y="106"/>
                </a:lnTo>
                <a:close/>
                <a:moveTo>
                  <a:pt x="113" y="76"/>
                </a:moveTo>
                <a:cubicBezTo>
                  <a:pt x="96" y="76"/>
                  <a:pt x="96" y="76"/>
                  <a:pt x="96" y="76"/>
                </a:cubicBezTo>
                <a:cubicBezTo>
                  <a:pt x="96" y="70"/>
                  <a:pt x="96" y="70"/>
                  <a:pt x="96" y="70"/>
                </a:cubicBezTo>
                <a:cubicBezTo>
                  <a:pt x="96" y="67"/>
                  <a:pt x="99" y="64"/>
                  <a:pt x="102" y="64"/>
                </a:cubicBezTo>
                <a:cubicBezTo>
                  <a:pt x="107" y="64"/>
                  <a:pt x="107" y="64"/>
                  <a:pt x="107" y="64"/>
                </a:cubicBezTo>
                <a:cubicBezTo>
                  <a:pt x="110" y="64"/>
                  <a:pt x="113" y="67"/>
                  <a:pt x="113" y="70"/>
                </a:cubicBezTo>
                <a:lnTo>
                  <a:pt x="113" y="76"/>
                </a:lnTo>
                <a:close/>
                <a:moveTo>
                  <a:pt x="113" y="76"/>
                </a:moveTo>
                <a:cubicBezTo>
                  <a:pt x="113" y="76"/>
                  <a:pt x="113" y="76"/>
                  <a:pt x="113" y="7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6" name="Google Shape;2066;p81"/>
          <p:cNvGrpSpPr/>
          <p:nvPr/>
        </p:nvGrpSpPr>
        <p:grpSpPr>
          <a:xfrm>
            <a:off x="6958832" y="3641431"/>
            <a:ext cx="331343" cy="331345"/>
            <a:chOff x="6958832" y="3641431"/>
            <a:chExt cx="331343" cy="331345"/>
          </a:xfrm>
        </p:grpSpPr>
        <p:sp>
          <p:nvSpPr>
            <p:cNvPr id="2067" name="Google Shape;2067;p81"/>
            <p:cNvSpPr/>
            <p:nvPr/>
          </p:nvSpPr>
          <p:spPr>
            <a:xfrm>
              <a:off x="6958832" y="3641431"/>
              <a:ext cx="80220" cy="76733"/>
            </a:xfrm>
            <a:custGeom>
              <a:avLst/>
              <a:gdLst/>
              <a:ahLst/>
              <a:cxnLst/>
              <a:rect l="l" t="t" r="r" b="b"/>
              <a:pathLst>
                <a:path w="29" h="28" extrusionOk="0">
                  <a:moveTo>
                    <a:pt x="14" y="9"/>
                  </a:moveTo>
                  <a:cubicBezTo>
                    <a:pt x="15" y="9"/>
                    <a:pt x="16" y="8"/>
                    <a:pt x="17" y="6"/>
                  </a:cubicBezTo>
                  <a:cubicBezTo>
                    <a:pt x="17" y="4"/>
                    <a:pt x="16" y="3"/>
                    <a:pt x="14" y="2"/>
                  </a:cubicBezTo>
                  <a:cubicBezTo>
                    <a:pt x="5" y="0"/>
                    <a:pt x="5" y="0"/>
                    <a:pt x="5" y="0"/>
                  </a:cubicBezTo>
                  <a:cubicBezTo>
                    <a:pt x="3" y="0"/>
                    <a:pt x="2" y="1"/>
                    <a:pt x="1" y="1"/>
                  </a:cubicBezTo>
                  <a:cubicBezTo>
                    <a:pt x="1" y="2"/>
                    <a:pt x="0" y="4"/>
                    <a:pt x="1" y="5"/>
                  </a:cubicBezTo>
                  <a:cubicBezTo>
                    <a:pt x="3" y="14"/>
                    <a:pt x="3" y="14"/>
                    <a:pt x="3" y="14"/>
                  </a:cubicBezTo>
                  <a:cubicBezTo>
                    <a:pt x="3" y="15"/>
                    <a:pt x="4" y="16"/>
                    <a:pt x="6" y="16"/>
                  </a:cubicBezTo>
                  <a:cubicBezTo>
                    <a:pt x="6" y="16"/>
                    <a:pt x="7" y="16"/>
                    <a:pt x="7" y="16"/>
                  </a:cubicBezTo>
                  <a:cubicBezTo>
                    <a:pt x="8" y="16"/>
                    <a:pt x="9" y="15"/>
                    <a:pt x="9" y="14"/>
                  </a:cubicBezTo>
                  <a:cubicBezTo>
                    <a:pt x="23" y="27"/>
                    <a:pt x="23" y="27"/>
                    <a:pt x="23" y="27"/>
                  </a:cubicBezTo>
                  <a:cubicBezTo>
                    <a:pt x="23" y="28"/>
                    <a:pt x="24" y="28"/>
                    <a:pt x="25" y="28"/>
                  </a:cubicBezTo>
                  <a:cubicBezTo>
                    <a:pt x="26" y="28"/>
                    <a:pt x="27" y="28"/>
                    <a:pt x="27" y="27"/>
                  </a:cubicBezTo>
                  <a:cubicBezTo>
                    <a:pt x="29" y="26"/>
                    <a:pt x="29" y="24"/>
                    <a:pt x="27" y="22"/>
                  </a:cubicBezTo>
                  <a:lnTo>
                    <a:pt x="14" y="9"/>
                  </a:lnTo>
                  <a:close/>
                  <a:moveTo>
                    <a:pt x="14" y="9"/>
                  </a:moveTo>
                  <a:cubicBezTo>
                    <a:pt x="14" y="9"/>
                    <a:pt x="14" y="9"/>
                    <a:pt x="14" y="9"/>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2068;p81"/>
            <p:cNvSpPr/>
            <p:nvPr/>
          </p:nvSpPr>
          <p:spPr>
            <a:xfrm>
              <a:off x="6958832" y="3894881"/>
              <a:ext cx="80220" cy="77895"/>
            </a:xfrm>
            <a:custGeom>
              <a:avLst/>
              <a:gdLst/>
              <a:ahLst/>
              <a:cxnLst/>
              <a:rect l="l" t="t" r="r" b="b"/>
              <a:pathLst>
                <a:path w="29" h="28" extrusionOk="0">
                  <a:moveTo>
                    <a:pt x="23" y="1"/>
                  </a:moveTo>
                  <a:cubicBezTo>
                    <a:pt x="9" y="14"/>
                    <a:pt x="9" y="14"/>
                    <a:pt x="9" y="14"/>
                  </a:cubicBezTo>
                  <a:cubicBezTo>
                    <a:pt x="9" y="13"/>
                    <a:pt x="8" y="12"/>
                    <a:pt x="7" y="12"/>
                  </a:cubicBezTo>
                  <a:cubicBezTo>
                    <a:pt x="5" y="12"/>
                    <a:pt x="3" y="13"/>
                    <a:pt x="3" y="15"/>
                  </a:cubicBezTo>
                  <a:cubicBezTo>
                    <a:pt x="1" y="24"/>
                    <a:pt x="1" y="24"/>
                    <a:pt x="1" y="24"/>
                  </a:cubicBezTo>
                  <a:cubicBezTo>
                    <a:pt x="0" y="25"/>
                    <a:pt x="1" y="26"/>
                    <a:pt x="1" y="27"/>
                  </a:cubicBezTo>
                  <a:cubicBezTo>
                    <a:pt x="2" y="28"/>
                    <a:pt x="3" y="28"/>
                    <a:pt x="4" y="28"/>
                  </a:cubicBezTo>
                  <a:cubicBezTo>
                    <a:pt x="4" y="28"/>
                    <a:pt x="4" y="28"/>
                    <a:pt x="5" y="28"/>
                  </a:cubicBezTo>
                  <a:cubicBezTo>
                    <a:pt x="14" y="26"/>
                    <a:pt x="14" y="26"/>
                    <a:pt x="14" y="26"/>
                  </a:cubicBezTo>
                  <a:cubicBezTo>
                    <a:pt x="16" y="26"/>
                    <a:pt x="17" y="24"/>
                    <a:pt x="17" y="22"/>
                  </a:cubicBezTo>
                  <a:cubicBezTo>
                    <a:pt x="16" y="21"/>
                    <a:pt x="15" y="20"/>
                    <a:pt x="14" y="19"/>
                  </a:cubicBezTo>
                  <a:cubicBezTo>
                    <a:pt x="27" y="6"/>
                    <a:pt x="27" y="6"/>
                    <a:pt x="27" y="6"/>
                  </a:cubicBezTo>
                  <a:cubicBezTo>
                    <a:pt x="29" y="5"/>
                    <a:pt x="29" y="2"/>
                    <a:pt x="27" y="1"/>
                  </a:cubicBezTo>
                  <a:cubicBezTo>
                    <a:pt x="26" y="0"/>
                    <a:pt x="24" y="0"/>
                    <a:pt x="23" y="1"/>
                  </a:cubicBezTo>
                  <a:close/>
                  <a:moveTo>
                    <a:pt x="23" y="1"/>
                  </a:moveTo>
                  <a:cubicBezTo>
                    <a:pt x="23" y="1"/>
                    <a:pt x="23" y="1"/>
                    <a:pt x="23" y="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81"/>
            <p:cNvSpPr/>
            <p:nvPr/>
          </p:nvSpPr>
          <p:spPr>
            <a:xfrm>
              <a:off x="7212281" y="3641431"/>
              <a:ext cx="77895" cy="76733"/>
            </a:xfrm>
            <a:custGeom>
              <a:avLst/>
              <a:gdLst/>
              <a:ahLst/>
              <a:cxnLst/>
              <a:rect l="l" t="t" r="r" b="b"/>
              <a:pathLst>
                <a:path w="28" h="28" extrusionOk="0">
                  <a:moveTo>
                    <a:pt x="3" y="28"/>
                  </a:moveTo>
                  <a:cubicBezTo>
                    <a:pt x="4" y="28"/>
                    <a:pt x="5" y="28"/>
                    <a:pt x="6" y="27"/>
                  </a:cubicBezTo>
                  <a:cubicBezTo>
                    <a:pt x="19" y="14"/>
                    <a:pt x="19" y="14"/>
                    <a:pt x="19" y="14"/>
                  </a:cubicBezTo>
                  <a:cubicBezTo>
                    <a:pt x="20" y="15"/>
                    <a:pt x="21" y="16"/>
                    <a:pt x="22" y="16"/>
                  </a:cubicBezTo>
                  <a:cubicBezTo>
                    <a:pt x="22" y="16"/>
                    <a:pt x="22" y="16"/>
                    <a:pt x="22" y="16"/>
                  </a:cubicBezTo>
                  <a:cubicBezTo>
                    <a:pt x="24" y="16"/>
                    <a:pt x="26" y="15"/>
                    <a:pt x="26" y="14"/>
                  </a:cubicBezTo>
                  <a:cubicBezTo>
                    <a:pt x="28" y="5"/>
                    <a:pt x="28" y="5"/>
                    <a:pt x="28" y="5"/>
                  </a:cubicBezTo>
                  <a:cubicBezTo>
                    <a:pt x="28" y="4"/>
                    <a:pt x="28" y="2"/>
                    <a:pt x="27" y="1"/>
                  </a:cubicBezTo>
                  <a:cubicBezTo>
                    <a:pt x="26" y="1"/>
                    <a:pt x="25" y="0"/>
                    <a:pt x="24" y="0"/>
                  </a:cubicBezTo>
                  <a:cubicBezTo>
                    <a:pt x="15" y="2"/>
                    <a:pt x="15" y="2"/>
                    <a:pt x="15" y="2"/>
                  </a:cubicBezTo>
                  <a:cubicBezTo>
                    <a:pt x="13" y="3"/>
                    <a:pt x="12" y="4"/>
                    <a:pt x="12" y="6"/>
                  </a:cubicBezTo>
                  <a:cubicBezTo>
                    <a:pt x="12" y="8"/>
                    <a:pt x="13" y="9"/>
                    <a:pt x="14" y="9"/>
                  </a:cubicBezTo>
                  <a:cubicBezTo>
                    <a:pt x="1" y="22"/>
                    <a:pt x="1" y="22"/>
                    <a:pt x="1" y="22"/>
                  </a:cubicBezTo>
                  <a:cubicBezTo>
                    <a:pt x="0" y="24"/>
                    <a:pt x="0" y="26"/>
                    <a:pt x="1" y="27"/>
                  </a:cubicBezTo>
                  <a:cubicBezTo>
                    <a:pt x="2" y="28"/>
                    <a:pt x="3" y="28"/>
                    <a:pt x="3" y="28"/>
                  </a:cubicBezTo>
                  <a:close/>
                  <a:moveTo>
                    <a:pt x="3" y="28"/>
                  </a:moveTo>
                  <a:cubicBezTo>
                    <a:pt x="3" y="28"/>
                    <a:pt x="3" y="28"/>
                    <a:pt x="3" y="2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81"/>
            <p:cNvSpPr/>
            <p:nvPr/>
          </p:nvSpPr>
          <p:spPr>
            <a:xfrm>
              <a:off x="7212281" y="3894881"/>
              <a:ext cx="77895" cy="77895"/>
            </a:xfrm>
            <a:custGeom>
              <a:avLst/>
              <a:gdLst/>
              <a:ahLst/>
              <a:cxnLst/>
              <a:rect l="l" t="t" r="r" b="b"/>
              <a:pathLst>
                <a:path w="28" h="28" extrusionOk="0">
                  <a:moveTo>
                    <a:pt x="26" y="15"/>
                  </a:moveTo>
                  <a:cubicBezTo>
                    <a:pt x="25" y="13"/>
                    <a:pt x="24" y="12"/>
                    <a:pt x="22" y="12"/>
                  </a:cubicBezTo>
                  <a:cubicBezTo>
                    <a:pt x="21" y="12"/>
                    <a:pt x="20" y="13"/>
                    <a:pt x="19" y="14"/>
                  </a:cubicBezTo>
                  <a:cubicBezTo>
                    <a:pt x="6" y="1"/>
                    <a:pt x="6" y="1"/>
                    <a:pt x="6" y="1"/>
                  </a:cubicBezTo>
                  <a:cubicBezTo>
                    <a:pt x="5" y="0"/>
                    <a:pt x="2" y="0"/>
                    <a:pt x="1" y="1"/>
                  </a:cubicBezTo>
                  <a:cubicBezTo>
                    <a:pt x="0" y="2"/>
                    <a:pt x="0" y="5"/>
                    <a:pt x="1" y="6"/>
                  </a:cubicBezTo>
                  <a:cubicBezTo>
                    <a:pt x="14" y="19"/>
                    <a:pt x="14" y="19"/>
                    <a:pt x="14" y="19"/>
                  </a:cubicBezTo>
                  <a:cubicBezTo>
                    <a:pt x="13" y="20"/>
                    <a:pt x="12" y="21"/>
                    <a:pt x="12" y="22"/>
                  </a:cubicBezTo>
                  <a:cubicBezTo>
                    <a:pt x="12" y="24"/>
                    <a:pt x="13" y="26"/>
                    <a:pt x="15" y="26"/>
                  </a:cubicBezTo>
                  <a:cubicBezTo>
                    <a:pt x="24" y="28"/>
                    <a:pt x="24" y="28"/>
                    <a:pt x="24" y="28"/>
                  </a:cubicBezTo>
                  <a:cubicBezTo>
                    <a:pt x="24" y="28"/>
                    <a:pt x="24" y="28"/>
                    <a:pt x="25" y="28"/>
                  </a:cubicBezTo>
                  <a:cubicBezTo>
                    <a:pt x="25" y="28"/>
                    <a:pt x="26" y="28"/>
                    <a:pt x="27" y="27"/>
                  </a:cubicBezTo>
                  <a:cubicBezTo>
                    <a:pt x="28" y="26"/>
                    <a:pt x="28" y="25"/>
                    <a:pt x="28" y="24"/>
                  </a:cubicBezTo>
                  <a:lnTo>
                    <a:pt x="26" y="15"/>
                  </a:lnTo>
                  <a:close/>
                  <a:moveTo>
                    <a:pt x="26" y="15"/>
                  </a:moveTo>
                  <a:cubicBezTo>
                    <a:pt x="26" y="15"/>
                    <a:pt x="26" y="15"/>
                    <a:pt x="26" y="1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81"/>
            <p:cNvSpPr/>
            <p:nvPr/>
          </p:nvSpPr>
          <p:spPr>
            <a:xfrm>
              <a:off x="7214606" y="3762343"/>
              <a:ext cx="75570" cy="47668"/>
            </a:xfrm>
            <a:custGeom>
              <a:avLst/>
              <a:gdLst/>
              <a:ahLst/>
              <a:cxnLst/>
              <a:rect l="l" t="t" r="r" b="b"/>
              <a:pathLst>
                <a:path w="27" h="17" extrusionOk="0">
                  <a:moveTo>
                    <a:pt x="13" y="16"/>
                  </a:moveTo>
                  <a:cubicBezTo>
                    <a:pt x="13" y="17"/>
                    <a:pt x="15" y="17"/>
                    <a:pt x="16" y="17"/>
                  </a:cubicBezTo>
                  <a:cubicBezTo>
                    <a:pt x="16" y="17"/>
                    <a:pt x="17" y="17"/>
                    <a:pt x="18" y="17"/>
                  </a:cubicBezTo>
                  <a:cubicBezTo>
                    <a:pt x="25" y="12"/>
                    <a:pt x="25" y="12"/>
                    <a:pt x="25" y="12"/>
                  </a:cubicBezTo>
                  <a:cubicBezTo>
                    <a:pt x="26" y="11"/>
                    <a:pt x="27" y="10"/>
                    <a:pt x="27" y="9"/>
                  </a:cubicBezTo>
                  <a:cubicBezTo>
                    <a:pt x="27" y="8"/>
                    <a:pt x="26" y="7"/>
                    <a:pt x="25" y="6"/>
                  </a:cubicBezTo>
                  <a:cubicBezTo>
                    <a:pt x="18" y="1"/>
                    <a:pt x="18" y="1"/>
                    <a:pt x="18" y="1"/>
                  </a:cubicBezTo>
                  <a:cubicBezTo>
                    <a:pt x="16" y="0"/>
                    <a:pt x="14" y="0"/>
                    <a:pt x="13" y="2"/>
                  </a:cubicBezTo>
                  <a:cubicBezTo>
                    <a:pt x="12" y="3"/>
                    <a:pt x="12" y="4"/>
                    <a:pt x="13" y="5"/>
                  </a:cubicBezTo>
                  <a:cubicBezTo>
                    <a:pt x="4" y="5"/>
                    <a:pt x="4" y="5"/>
                    <a:pt x="4" y="5"/>
                  </a:cubicBezTo>
                  <a:cubicBezTo>
                    <a:pt x="2" y="5"/>
                    <a:pt x="0" y="7"/>
                    <a:pt x="0" y="9"/>
                  </a:cubicBezTo>
                  <a:cubicBezTo>
                    <a:pt x="0" y="11"/>
                    <a:pt x="2" y="12"/>
                    <a:pt x="4" y="12"/>
                  </a:cubicBezTo>
                  <a:cubicBezTo>
                    <a:pt x="12" y="12"/>
                    <a:pt x="12" y="12"/>
                    <a:pt x="12" y="12"/>
                  </a:cubicBezTo>
                  <a:cubicBezTo>
                    <a:pt x="12" y="14"/>
                    <a:pt x="12" y="15"/>
                    <a:pt x="13" y="16"/>
                  </a:cubicBezTo>
                  <a:close/>
                  <a:moveTo>
                    <a:pt x="13" y="16"/>
                  </a:moveTo>
                  <a:cubicBezTo>
                    <a:pt x="13" y="16"/>
                    <a:pt x="13" y="16"/>
                    <a:pt x="13" y="1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2072;p81"/>
            <p:cNvSpPr/>
            <p:nvPr/>
          </p:nvSpPr>
          <p:spPr>
            <a:xfrm>
              <a:off x="6958832" y="3762343"/>
              <a:ext cx="74407" cy="47668"/>
            </a:xfrm>
            <a:custGeom>
              <a:avLst/>
              <a:gdLst/>
              <a:ahLst/>
              <a:cxnLst/>
              <a:rect l="l" t="t" r="r" b="b"/>
              <a:pathLst>
                <a:path w="27" h="17" extrusionOk="0">
                  <a:moveTo>
                    <a:pt x="15" y="2"/>
                  </a:moveTo>
                  <a:cubicBezTo>
                    <a:pt x="14" y="0"/>
                    <a:pt x="11" y="0"/>
                    <a:pt x="10" y="1"/>
                  </a:cubicBezTo>
                  <a:cubicBezTo>
                    <a:pt x="2" y="6"/>
                    <a:pt x="2" y="6"/>
                    <a:pt x="2" y="6"/>
                  </a:cubicBezTo>
                  <a:cubicBezTo>
                    <a:pt x="1" y="7"/>
                    <a:pt x="0" y="8"/>
                    <a:pt x="0" y="9"/>
                  </a:cubicBezTo>
                  <a:cubicBezTo>
                    <a:pt x="0" y="10"/>
                    <a:pt x="1" y="11"/>
                    <a:pt x="2" y="12"/>
                  </a:cubicBezTo>
                  <a:cubicBezTo>
                    <a:pt x="10" y="17"/>
                    <a:pt x="10" y="17"/>
                    <a:pt x="10" y="17"/>
                  </a:cubicBezTo>
                  <a:cubicBezTo>
                    <a:pt x="11" y="17"/>
                    <a:pt x="11" y="17"/>
                    <a:pt x="12" y="17"/>
                  </a:cubicBezTo>
                  <a:cubicBezTo>
                    <a:pt x="13" y="17"/>
                    <a:pt x="14" y="17"/>
                    <a:pt x="15" y="16"/>
                  </a:cubicBezTo>
                  <a:cubicBezTo>
                    <a:pt x="15" y="15"/>
                    <a:pt x="15" y="14"/>
                    <a:pt x="15" y="12"/>
                  </a:cubicBezTo>
                  <a:cubicBezTo>
                    <a:pt x="24" y="12"/>
                    <a:pt x="24" y="12"/>
                    <a:pt x="24" y="12"/>
                  </a:cubicBezTo>
                  <a:cubicBezTo>
                    <a:pt x="26" y="12"/>
                    <a:pt x="27" y="11"/>
                    <a:pt x="27" y="9"/>
                  </a:cubicBezTo>
                  <a:cubicBezTo>
                    <a:pt x="27" y="7"/>
                    <a:pt x="26" y="5"/>
                    <a:pt x="24" y="5"/>
                  </a:cubicBezTo>
                  <a:cubicBezTo>
                    <a:pt x="15" y="5"/>
                    <a:pt x="15" y="5"/>
                    <a:pt x="15" y="5"/>
                  </a:cubicBezTo>
                  <a:cubicBezTo>
                    <a:pt x="15" y="4"/>
                    <a:pt x="15" y="3"/>
                    <a:pt x="15" y="2"/>
                  </a:cubicBezTo>
                  <a:close/>
                  <a:moveTo>
                    <a:pt x="15" y="2"/>
                  </a:moveTo>
                  <a:cubicBezTo>
                    <a:pt x="15" y="2"/>
                    <a:pt x="15" y="2"/>
                    <a:pt x="15" y="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3" name="Google Shape;2073;p81"/>
            <p:cNvSpPr/>
            <p:nvPr/>
          </p:nvSpPr>
          <p:spPr>
            <a:xfrm>
              <a:off x="7099507" y="3641431"/>
              <a:ext cx="49992" cy="66269"/>
            </a:xfrm>
            <a:custGeom>
              <a:avLst/>
              <a:gdLst/>
              <a:ahLst/>
              <a:cxnLst/>
              <a:rect l="l" t="t" r="r" b="b"/>
              <a:pathLst>
                <a:path w="18" h="24" extrusionOk="0">
                  <a:moveTo>
                    <a:pt x="2" y="15"/>
                  </a:moveTo>
                  <a:cubicBezTo>
                    <a:pt x="3" y="15"/>
                    <a:pt x="4" y="15"/>
                    <a:pt x="4" y="15"/>
                  </a:cubicBezTo>
                  <a:cubicBezTo>
                    <a:pt x="5" y="15"/>
                    <a:pt x="5" y="15"/>
                    <a:pt x="6" y="15"/>
                  </a:cubicBezTo>
                  <a:cubicBezTo>
                    <a:pt x="6" y="21"/>
                    <a:pt x="6" y="21"/>
                    <a:pt x="6" y="21"/>
                  </a:cubicBezTo>
                  <a:cubicBezTo>
                    <a:pt x="6" y="23"/>
                    <a:pt x="7" y="24"/>
                    <a:pt x="9" y="24"/>
                  </a:cubicBezTo>
                  <a:cubicBezTo>
                    <a:pt x="11" y="24"/>
                    <a:pt x="13" y="23"/>
                    <a:pt x="13" y="21"/>
                  </a:cubicBezTo>
                  <a:cubicBezTo>
                    <a:pt x="13" y="15"/>
                    <a:pt x="13" y="15"/>
                    <a:pt x="13" y="15"/>
                  </a:cubicBezTo>
                  <a:cubicBezTo>
                    <a:pt x="14" y="15"/>
                    <a:pt x="15" y="15"/>
                    <a:pt x="16" y="15"/>
                  </a:cubicBezTo>
                  <a:cubicBezTo>
                    <a:pt x="18" y="13"/>
                    <a:pt x="18" y="11"/>
                    <a:pt x="17" y="10"/>
                  </a:cubicBezTo>
                  <a:cubicBezTo>
                    <a:pt x="12" y="2"/>
                    <a:pt x="12" y="2"/>
                    <a:pt x="12" y="2"/>
                  </a:cubicBezTo>
                  <a:cubicBezTo>
                    <a:pt x="11" y="1"/>
                    <a:pt x="10" y="0"/>
                    <a:pt x="9" y="0"/>
                  </a:cubicBezTo>
                  <a:cubicBezTo>
                    <a:pt x="8" y="0"/>
                    <a:pt x="7" y="1"/>
                    <a:pt x="6" y="2"/>
                  </a:cubicBezTo>
                  <a:cubicBezTo>
                    <a:pt x="1" y="10"/>
                    <a:pt x="1" y="10"/>
                    <a:pt x="1" y="10"/>
                  </a:cubicBezTo>
                  <a:cubicBezTo>
                    <a:pt x="0" y="11"/>
                    <a:pt x="1" y="14"/>
                    <a:pt x="2" y="15"/>
                  </a:cubicBezTo>
                  <a:close/>
                  <a:moveTo>
                    <a:pt x="2" y="15"/>
                  </a:moveTo>
                  <a:cubicBezTo>
                    <a:pt x="2" y="15"/>
                    <a:pt x="2" y="15"/>
                    <a:pt x="2" y="1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4" name="Google Shape;2074;p81"/>
            <p:cNvSpPr/>
            <p:nvPr/>
          </p:nvSpPr>
          <p:spPr>
            <a:xfrm>
              <a:off x="7099507" y="3906507"/>
              <a:ext cx="49992" cy="66269"/>
            </a:xfrm>
            <a:custGeom>
              <a:avLst/>
              <a:gdLst/>
              <a:ahLst/>
              <a:cxnLst/>
              <a:rect l="l" t="t" r="r" b="b"/>
              <a:pathLst>
                <a:path w="18" h="24" extrusionOk="0">
                  <a:moveTo>
                    <a:pt x="16" y="10"/>
                  </a:moveTo>
                  <a:cubicBezTo>
                    <a:pt x="15" y="9"/>
                    <a:pt x="14" y="9"/>
                    <a:pt x="13" y="10"/>
                  </a:cubicBezTo>
                  <a:cubicBezTo>
                    <a:pt x="13" y="3"/>
                    <a:pt x="13" y="3"/>
                    <a:pt x="13" y="3"/>
                  </a:cubicBezTo>
                  <a:cubicBezTo>
                    <a:pt x="13" y="1"/>
                    <a:pt x="11" y="0"/>
                    <a:pt x="9" y="0"/>
                  </a:cubicBezTo>
                  <a:cubicBezTo>
                    <a:pt x="7" y="0"/>
                    <a:pt x="6" y="1"/>
                    <a:pt x="6" y="3"/>
                  </a:cubicBezTo>
                  <a:cubicBezTo>
                    <a:pt x="6" y="9"/>
                    <a:pt x="6" y="9"/>
                    <a:pt x="6" y="9"/>
                  </a:cubicBezTo>
                  <a:cubicBezTo>
                    <a:pt x="5" y="9"/>
                    <a:pt x="3" y="9"/>
                    <a:pt x="2" y="10"/>
                  </a:cubicBezTo>
                  <a:cubicBezTo>
                    <a:pt x="1" y="11"/>
                    <a:pt x="0" y="13"/>
                    <a:pt x="1" y="14"/>
                  </a:cubicBezTo>
                  <a:cubicBezTo>
                    <a:pt x="6" y="22"/>
                    <a:pt x="6" y="22"/>
                    <a:pt x="6" y="22"/>
                  </a:cubicBezTo>
                  <a:cubicBezTo>
                    <a:pt x="7" y="23"/>
                    <a:pt x="8" y="24"/>
                    <a:pt x="9" y="24"/>
                  </a:cubicBezTo>
                  <a:cubicBezTo>
                    <a:pt x="9" y="24"/>
                    <a:pt x="9" y="24"/>
                    <a:pt x="9" y="24"/>
                  </a:cubicBezTo>
                  <a:cubicBezTo>
                    <a:pt x="10" y="24"/>
                    <a:pt x="11" y="23"/>
                    <a:pt x="12" y="22"/>
                  </a:cubicBezTo>
                  <a:cubicBezTo>
                    <a:pt x="17" y="15"/>
                    <a:pt x="17" y="15"/>
                    <a:pt x="17" y="15"/>
                  </a:cubicBezTo>
                  <a:cubicBezTo>
                    <a:pt x="18" y="13"/>
                    <a:pt x="18" y="11"/>
                    <a:pt x="16" y="10"/>
                  </a:cubicBezTo>
                  <a:close/>
                  <a:moveTo>
                    <a:pt x="16" y="10"/>
                  </a:moveTo>
                  <a:cubicBezTo>
                    <a:pt x="16" y="10"/>
                    <a:pt x="16" y="10"/>
                    <a:pt x="16" y="1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5" name="Google Shape;2075;p81"/>
            <p:cNvSpPr/>
            <p:nvPr/>
          </p:nvSpPr>
          <p:spPr>
            <a:xfrm>
              <a:off x="7049516" y="3734440"/>
              <a:ext cx="152302" cy="144164"/>
            </a:xfrm>
            <a:custGeom>
              <a:avLst/>
              <a:gdLst/>
              <a:ahLst/>
              <a:cxnLst/>
              <a:rect l="l" t="t" r="r" b="b"/>
              <a:pathLst>
                <a:path w="55" h="52" extrusionOk="0">
                  <a:moveTo>
                    <a:pt x="27" y="0"/>
                  </a:moveTo>
                  <a:cubicBezTo>
                    <a:pt x="14" y="0"/>
                    <a:pt x="0" y="4"/>
                    <a:pt x="0" y="11"/>
                  </a:cubicBezTo>
                  <a:cubicBezTo>
                    <a:pt x="0" y="41"/>
                    <a:pt x="0" y="41"/>
                    <a:pt x="0" y="41"/>
                  </a:cubicBezTo>
                  <a:cubicBezTo>
                    <a:pt x="0" y="49"/>
                    <a:pt x="14" y="52"/>
                    <a:pt x="27" y="52"/>
                  </a:cubicBezTo>
                  <a:cubicBezTo>
                    <a:pt x="41" y="52"/>
                    <a:pt x="55" y="49"/>
                    <a:pt x="55" y="41"/>
                  </a:cubicBezTo>
                  <a:cubicBezTo>
                    <a:pt x="55" y="41"/>
                    <a:pt x="55" y="12"/>
                    <a:pt x="55" y="11"/>
                  </a:cubicBezTo>
                  <a:cubicBezTo>
                    <a:pt x="55" y="4"/>
                    <a:pt x="41" y="0"/>
                    <a:pt x="27" y="0"/>
                  </a:cubicBezTo>
                  <a:close/>
                  <a:moveTo>
                    <a:pt x="48" y="26"/>
                  </a:moveTo>
                  <a:cubicBezTo>
                    <a:pt x="47" y="27"/>
                    <a:pt x="40" y="30"/>
                    <a:pt x="27" y="30"/>
                  </a:cubicBezTo>
                  <a:cubicBezTo>
                    <a:pt x="15" y="30"/>
                    <a:pt x="8" y="27"/>
                    <a:pt x="7" y="26"/>
                  </a:cubicBezTo>
                  <a:cubicBezTo>
                    <a:pt x="7" y="19"/>
                    <a:pt x="7" y="19"/>
                    <a:pt x="7" y="19"/>
                  </a:cubicBezTo>
                  <a:cubicBezTo>
                    <a:pt x="12" y="22"/>
                    <a:pt x="20" y="23"/>
                    <a:pt x="27" y="23"/>
                  </a:cubicBezTo>
                  <a:cubicBezTo>
                    <a:pt x="35" y="23"/>
                    <a:pt x="42" y="22"/>
                    <a:pt x="48" y="19"/>
                  </a:cubicBezTo>
                  <a:lnTo>
                    <a:pt x="48" y="26"/>
                  </a:lnTo>
                  <a:close/>
                  <a:moveTo>
                    <a:pt x="27" y="7"/>
                  </a:moveTo>
                  <a:cubicBezTo>
                    <a:pt x="39" y="7"/>
                    <a:pt x="46" y="10"/>
                    <a:pt x="48" y="11"/>
                  </a:cubicBezTo>
                  <a:cubicBezTo>
                    <a:pt x="46" y="13"/>
                    <a:pt x="39" y="16"/>
                    <a:pt x="27" y="16"/>
                  </a:cubicBezTo>
                  <a:cubicBezTo>
                    <a:pt x="15" y="16"/>
                    <a:pt x="9" y="13"/>
                    <a:pt x="7" y="11"/>
                  </a:cubicBezTo>
                  <a:cubicBezTo>
                    <a:pt x="9" y="10"/>
                    <a:pt x="15" y="7"/>
                    <a:pt x="27" y="7"/>
                  </a:cubicBezTo>
                  <a:close/>
                  <a:moveTo>
                    <a:pt x="27" y="45"/>
                  </a:moveTo>
                  <a:cubicBezTo>
                    <a:pt x="15" y="45"/>
                    <a:pt x="8" y="42"/>
                    <a:pt x="7" y="41"/>
                  </a:cubicBezTo>
                  <a:cubicBezTo>
                    <a:pt x="7" y="34"/>
                    <a:pt x="7" y="34"/>
                    <a:pt x="7" y="34"/>
                  </a:cubicBezTo>
                  <a:cubicBezTo>
                    <a:pt x="12" y="36"/>
                    <a:pt x="20" y="37"/>
                    <a:pt x="27" y="37"/>
                  </a:cubicBezTo>
                  <a:cubicBezTo>
                    <a:pt x="35" y="37"/>
                    <a:pt x="42" y="36"/>
                    <a:pt x="48" y="34"/>
                  </a:cubicBezTo>
                  <a:cubicBezTo>
                    <a:pt x="48" y="41"/>
                    <a:pt x="48" y="41"/>
                    <a:pt x="48" y="41"/>
                  </a:cubicBezTo>
                  <a:cubicBezTo>
                    <a:pt x="47" y="42"/>
                    <a:pt x="40" y="45"/>
                    <a:pt x="27" y="45"/>
                  </a:cubicBezTo>
                  <a:close/>
                  <a:moveTo>
                    <a:pt x="27" y="45"/>
                  </a:moveTo>
                  <a:cubicBezTo>
                    <a:pt x="27" y="45"/>
                    <a:pt x="27" y="45"/>
                    <a:pt x="27" y="4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6" name="Google Shape;2076;p81"/>
          <p:cNvGrpSpPr/>
          <p:nvPr/>
        </p:nvGrpSpPr>
        <p:grpSpPr>
          <a:xfrm>
            <a:off x="7752892" y="3635618"/>
            <a:ext cx="353432" cy="337158"/>
            <a:chOff x="7752892" y="3635618"/>
            <a:chExt cx="353432" cy="337158"/>
          </a:xfrm>
        </p:grpSpPr>
        <p:sp>
          <p:nvSpPr>
            <p:cNvPr id="2077" name="Google Shape;2077;p81"/>
            <p:cNvSpPr/>
            <p:nvPr/>
          </p:nvSpPr>
          <p:spPr>
            <a:xfrm>
              <a:off x="7778470" y="3635618"/>
              <a:ext cx="327855" cy="196482"/>
            </a:xfrm>
            <a:custGeom>
              <a:avLst/>
              <a:gdLst/>
              <a:ahLst/>
              <a:cxnLst/>
              <a:rect l="l" t="t" r="r" b="b"/>
              <a:pathLst>
                <a:path w="119" h="71" extrusionOk="0">
                  <a:moveTo>
                    <a:pt x="119" y="57"/>
                  </a:moveTo>
                  <a:cubicBezTo>
                    <a:pt x="118" y="54"/>
                    <a:pt x="116" y="52"/>
                    <a:pt x="113" y="50"/>
                  </a:cubicBezTo>
                  <a:cubicBezTo>
                    <a:pt x="113" y="50"/>
                    <a:pt x="112" y="50"/>
                    <a:pt x="112" y="50"/>
                  </a:cubicBezTo>
                  <a:cubicBezTo>
                    <a:pt x="111" y="48"/>
                    <a:pt x="111" y="47"/>
                    <a:pt x="111" y="45"/>
                  </a:cubicBezTo>
                  <a:cubicBezTo>
                    <a:pt x="107" y="30"/>
                    <a:pt x="97" y="18"/>
                    <a:pt x="84" y="10"/>
                  </a:cubicBezTo>
                  <a:cubicBezTo>
                    <a:pt x="70" y="2"/>
                    <a:pt x="55" y="0"/>
                    <a:pt x="40" y="4"/>
                  </a:cubicBezTo>
                  <a:cubicBezTo>
                    <a:pt x="21" y="9"/>
                    <a:pt x="7" y="23"/>
                    <a:pt x="0" y="41"/>
                  </a:cubicBezTo>
                  <a:cubicBezTo>
                    <a:pt x="0" y="43"/>
                    <a:pt x="1" y="45"/>
                    <a:pt x="2" y="46"/>
                  </a:cubicBezTo>
                  <a:cubicBezTo>
                    <a:pt x="4" y="46"/>
                    <a:pt x="7" y="45"/>
                    <a:pt x="7" y="43"/>
                  </a:cubicBezTo>
                  <a:cubicBezTo>
                    <a:pt x="13" y="28"/>
                    <a:pt x="26" y="16"/>
                    <a:pt x="42" y="12"/>
                  </a:cubicBezTo>
                  <a:cubicBezTo>
                    <a:pt x="68" y="4"/>
                    <a:pt x="96" y="20"/>
                    <a:pt x="103" y="47"/>
                  </a:cubicBezTo>
                  <a:cubicBezTo>
                    <a:pt x="104" y="48"/>
                    <a:pt x="104" y="49"/>
                    <a:pt x="104" y="50"/>
                  </a:cubicBezTo>
                  <a:cubicBezTo>
                    <a:pt x="99" y="52"/>
                    <a:pt x="95" y="57"/>
                    <a:pt x="97" y="63"/>
                  </a:cubicBezTo>
                  <a:cubicBezTo>
                    <a:pt x="98" y="68"/>
                    <a:pt x="103" y="71"/>
                    <a:pt x="108" y="71"/>
                  </a:cubicBezTo>
                  <a:cubicBezTo>
                    <a:pt x="109" y="71"/>
                    <a:pt x="110" y="71"/>
                    <a:pt x="111" y="71"/>
                  </a:cubicBezTo>
                  <a:cubicBezTo>
                    <a:pt x="114" y="70"/>
                    <a:pt x="116" y="68"/>
                    <a:pt x="117" y="66"/>
                  </a:cubicBezTo>
                  <a:cubicBezTo>
                    <a:pt x="119" y="63"/>
                    <a:pt x="119" y="60"/>
                    <a:pt x="119" y="57"/>
                  </a:cubicBezTo>
                  <a:close/>
                  <a:moveTo>
                    <a:pt x="111" y="62"/>
                  </a:moveTo>
                  <a:cubicBezTo>
                    <a:pt x="111" y="63"/>
                    <a:pt x="110" y="63"/>
                    <a:pt x="109" y="64"/>
                  </a:cubicBezTo>
                  <a:cubicBezTo>
                    <a:pt x="107" y="64"/>
                    <a:pt x="105" y="63"/>
                    <a:pt x="104" y="61"/>
                  </a:cubicBezTo>
                  <a:cubicBezTo>
                    <a:pt x="104" y="59"/>
                    <a:pt x="105" y="57"/>
                    <a:pt x="107" y="57"/>
                  </a:cubicBezTo>
                  <a:cubicBezTo>
                    <a:pt x="108" y="56"/>
                    <a:pt x="109" y="56"/>
                    <a:pt x="110" y="57"/>
                  </a:cubicBezTo>
                  <a:cubicBezTo>
                    <a:pt x="111" y="57"/>
                    <a:pt x="111" y="58"/>
                    <a:pt x="111" y="59"/>
                  </a:cubicBezTo>
                  <a:cubicBezTo>
                    <a:pt x="112" y="60"/>
                    <a:pt x="112" y="61"/>
                    <a:pt x="111" y="62"/>
                  </a:cubicBezTo>
                  <a:close/>
                  <a:moveTo>
                    <a:pt x="111" y="62"/>
                  </a:moveTo>
                  <a:cubicBezTo>
                    <a:pt x="111" y="62"/>
                    <a:pt x="111" y="62"/>
                    <a:pt x="111" y="6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2078;p81"/>
            <p:cNvSpPr/>
            <p:nvPr/>
          </p:nvSpPr>
          <p:spPr>
            <a:xfrm>
              <a:off x="7847064" y="3704212"/>
              <a:ext cx="165090" cy="194157"/>
            </a:xfrm>
            <a:custGeom>
              <a:avLst/>
              <a:gdLst/>
              <a:ahLst/>
              <a:cxnLst/>
              <a:rect l="l" t="t" r="r" b="b"/>
              <a:pathLst>
                <a:path w="60" h="70" extrusionOk="0">
                  <a:moveTo>
                    <a:pt x="57" y="70"/>
                  </a:moveTo>
                  <a:cubicBezTo>
                    <a:pt x="59" y="70"/>
                    <a:pt x="60" y="69"/>
                    <a:pt x="60" y="67"/>
                  </a:cubicBezTo>
                  <a:cubicBezTo>
                    <a:pt x="60" y="4"/>
                    <a:pt x="60" y="4"/>
                    <a:pt x="60" y="4"/>
                  </a:cubicBezTo>
                  <a:cubicBezTo>
                    <a:pt x="60" y="2"/>
                    <a:pt x="59" y="0"/>
                    <a:pt x="57" y="0"/>
                  </a:cubicBezTo>
                  <a:cubicBezTo>
                    <a:pt x="4" y="0"/>
                    <a:pt x="4" y="0"/>
                    <a:pt x="4" y="0"/>
                  </a:cubicBezTo>
                  <a:cubicBezTo>
                    <a:pt x="2" y="0"/>
                    <a:pt x="0" y="2"/>
                    <a:pt x="0" y="4"/>
                  </a:cubicBezTo>
                  <a:cubicBezTo>
                    <a:pt x="0" y="67"/>
                    <a:pt x="0" y="67"/>
                    <a:pt x="0" y="67"/>
                  </a:cubicBezTo>
                  <a:cubicBezTo>
                    <a:pt x="0" y="69"/>
                    <a:pt x="2" y="70"/>
                    <a:pt x="4" y="70"/>
                  </a:cubicBezTo>
                  <a:lnTo>
                    <a:pt x="57" y="70"/>
                  </a:lnTo>
                  <a:close/>
                  <a:moveTo>
                    <a:pt x="8" y="7"/>
                  </a:moveTo>
                  <a:cubicBezTo>
                    <a:pt x="53" y="7"/>
                    <a:pt x="53" y="7"/>
                    <a:pt x="53" y="7"/>
                  </a:cubicBezTo>
                  <a:cubicBezTo>
                    <a:pt x="53" y="63"/>
                    <a:pt x="53" y="63"/>
                    <a:pt x="53" y="63"/>
                  </a:cubicBezTo>
                  <a:cubicBezTo>
                    <a:pt x="8" y="63"/>
                    <a:pt x="8" y="63"/>
                    <a:pt x="8" y="63"/>
                  </a:cubicBezTo>
                  <a:lnTo>
                    <a:pt x="8" y="7"/>
                  </a:lnTo>
                  <a:close/>
                  <a:moveTo>
                    <a:pt x="8" y="7"/>
                  </a:moveTo>
                  <a:cubicBezTo>
                    <a:pt x="8" y="7"/>
                    <a:pt x="8" y="7"/>
                    <a:pt x="8"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81"/>
            <p:cNvSpPr/>
            <p:nvPr/>
          </p:nvSpPr>
          <p:spPr>
            <a:xfrm>
              <a:off x="7888918" y="3751879"/>
              <a:ext cx="82545" cy="18602"/>
            </a:xfrm>
            <a:custGeom>
              <a:avLst/>
              <a:gdLst/>
              <a:ahLst/>
              <a:cxnLst/>
              <a:rect l="l" t="t" r="r" b="b"/>
              <a:pathLst>
                <a:path w="30" h="7" extrusionOk="0">
                  <a:moveTo>
                    <a:pt x="27" y="0"/>
                  </a:moveTo>
                  <a:cubicBezTo>
                    <a:pt x="4" y="0"/>
                    <a:pt x="4" y="0"/>
                    <a:pt x="4" y="0"/>
                  </a:cubicBezTo>
                  <a:cubicBezTo>
                    <a:pt x="2" y="0"/>
                    <a:pt x="0" y="1"/>
                    <a:pt x="0" y="3"/>
                  </a:cubicBezTo>
                  <a:cubicBezTo>
                    <a:pt x="0" y="5"/>
                    <a:pt x="2" y="7"/>
                    <a:pt x="4" y="7"/>
                  </a:cubicBezTo>
                  <a:cubicBezTo>
                    <a:pt x="27" y="7"/>
                    <a:pt x="27" y="7"/>
                    <a:pt x="27" y="7"/>
                  </a:cubicBezTo>
                  <a:cubicBezTo>
                    <a:pt x="29" y="7"/>
                    <a:pt x="30" y="5"/>
                    <a:pt x="30" y="3"/>
                  </a:cubicBezTo>
                  <a:cubicBezTo>
                    <a:pt x="30" y="1"/>
                    <a:pt x="29" y="0"/>
                    <a:pt x="27" y="0"/>
                  </a:cubicBezTo>
                  <a:close/>
                  <a:moveTo>
                    <a:pt x="27" y="0"/>
                  </a:moveTo>
                  <a:cubicBezTo>
                    <a:pt x="27" y="0"/>
                    <a:pt x="27" y="0"/>
                    <a:pt x="27"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81"/>
            <p:cNvSpPr/>
            <p:nvPr/>
          </p:nvSpPr>
          <p:spPr>
            <a:xfrm>
              <a:off x="7888918" y="3790245"/>
              <a:ext cx="82545" cy="22090"/>
            </a:xfrm>
            <a:custGeom>
              <a:avLst/>
              <a:gdLst/>
              <a:ahLst/>
              <a:cxnLst/>
              <a:rect l="l" t="t" r="r" b="b"/>
              <a:pathLst>
                <a:path w="30" h="8" extrusionOk="0">
                  <a:moveTo>
                    <a:pt x="27" y="0"/>
                  </a:moveTo>
                  <a:cubicBezTo>
                    <a:pt x="4" y="0"/>
                    <a:pt x="4" y="0"/>
                    <a:pt x="4" y="0"/>
                  </a:cubicBezTo>
                  <a:cubicBezTo>
                    <a:pt x="2" y="0"/>
                    <a:pt x="0" y="2"/>
                    <a:pt x="0" y="4"/>
                  </a:cubicBezTo>
                  <a:cubicBezTo>
                    <a:pt x="0" y="6"/>
                    <a:pt x="2" y="8"/>
                    <a:pt x="4" y="8"/>
                  </a:cubicBezTo>
                  <a:cubicBezTo>
                    <a:pt x="27" y="8"/>
                    <a:pt x="27" y="8"/>
                    <a:pt x="27" y="8"/>
                  </a:cubicBezTo>
                  <a:cubicBezTo>
                    <a:pt x="29" y="8"/>
                    <a:pt x="30" y="6"/>
                    <a:pt x="30" y="4"/>
                  </a:cubicBezTo>
                  <a:cubicBezTo>
                    <a:pt x="30" y="2"/>
                    <a:pt x="29" y="0"/>
                    <a:pt x="27" y="0"/>
                  </a:cubicBezTo>
                  <a:close/>
                  <a:moveTo>
                    <a:pt x="27" y="0"/>
                  </a:moveTo>
                  <a:cubicBezTo>
                    <a:pt x="27" y="0"/>
                    <a:pt x="27" y="0"/>
                    <a:pt x="27"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81"/>
            <p:cNvSpPr/>
            <p:nvPr/>
          </p:nvSpPr>
          <p:spPr>
            <a:xfrm>
              <a:off x="7888918" y="3832099"/>
              <a:ext cx="46504" cy="22090"/>
            </a:xfrm>
            <a:custGeom>
              <a:avLst/>
              <a:gdLst/>
              <a:ahLst/>
              <a:cxnLst/>
              <a:rect l="l" t="t" r="r" b="b"/>
              <a:pathLst>
                <a:path w="17" h="8" extrusionOk="0">
                  <a:moveTo>
                    <a:pt x="13" y="0"/>
                  </a:moveTo>
                  <a:cubicBezTo>
                    <a:pt x="4" y="0"/>
                    <a:pt x="4" y="0"/>
                    <a:pt x="4" y="0"/>
                  </a:cubicBezTo>
                  <a:cubicBezTo>
                    <a:pt x="2" y="0"/>
                    <a:pt x="0" y="2"/>
                    <a:pt x="0" y="4"/>
                  </a:cubicBezTo>
                  <a:cubicBezTo>
                    <a:pt x="0" y="6"/>
                    <a:pt x="2" y="8"/>
                    <a:pt x="4" y="8"/>
                  </a:cubicBezTo>
                  <a:cubicBezTo>
                    <a:pt x="13" y="8"/>
                    <a:pt x="13" y="8"/>
                    <a:pt x="13" y="8"/>
                  </a:cubicBezTo>
                  <a:cubicBezTo>
                    <a:pt x="15" y="8"/>
                    <a:pt x="17" y="6"/>
                    <a:pt x="17" y="4"/>
                  </a:cubicBezTo>
                  <a:cubicBezTo>
                    <a:pt x="17" y="2"/>
                    <a:pt x="15" y="0"/>
                    <a:pt x="13" y="0"/>
                  </a:cubicBezTo>
                  <a:close/>
                  <a:moveTo>
                    <a:pt x="13" y="0"/>
                  </a:moveTo>
                  <a:cubicBezTo>
                    <a:pt x="13" y="0"/>
                    <a:pt x="13" y="0"/>
                    <a:pt x="13" y="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81"/>
            <p:cNvSpPr/>
            <p:nvPr/>
          </p:nvSpPr>
          <p:spPr>
            <a:xfrm>
              <a:off x="7752892" y="3778619"/>
              <a:ext cx="331343" cy="194157"/>
            </a:xfrm>
            <a:custGeom>
              <a:avLst/>
              <a:gdLst/>
              <a:ahLst/>
              <a:cxnLst/>
              <a:rect l="l" t="t" r="r" b="b"/>
              <a:pathLst>
                <a:path w="120" h="70" extrusionOk="0">
                  <a:moveTo>
                    <a:pt x="117" y="27"/>
                  </a:moveTo>
                  <a:cubicBezTo>
                    <a:pt x="115" y="26"/>
                    <a:pt x="113" y="27"/>
                    <a:pt x="113" y="29"/>
                  </a:cubicBezTo>
                  <a:cubicBezTo>
                    <a:pt x="107" y="45"/>
                    <a:pt x="94" y="57"/>
                    <a:pt x="78" y="61"/>
                  </a:cubicBezTo>
                  <a:cubicBezTo>
                    <a:pt x="51" y="68"/>
                    <a:pt x="24" y="52"/>
                    <a:pt x="16" y="25"/>
                  </a:cubicBezTo>
                  <a:cubicBezTo>
                    <a:pt x="16" y="24"/>
                    <a:pt x="16" y="24"/>
                    <a:pt x="16" y="23"/>
                  </a:cubicBezTo>
                  <a:cubicBezTo>
                    <a:pt x="21" y="21"/>
                    <a:pt x="24" y="15"/>
                    <a:pt x="23" y="9"/>
                  </a:cubicBezTo>
                  <a:cubicBezTo>
                    <a:pt x="21" y="3"/>
                    <a:pt x="15" y="0"/>
                    <a:pt x="9" y="1"/>
                  </a:cubicBezTo>
                  <a:cubicBezTo>
                    <a:pt x="6" y="2"/>
                    <a:pt x="4" y="4"/>
                    <a:pt x="2" y="7"/>
                  </a:cubicBezTo>
                  <a:cubicBezTo>
                    <a:pt x="1" y="9"/>
                    <a:pt x="0" y="12"/>
                    <a:pt x="1" y="15"/>
                  </a:cubicBezTo>
                  <a:cubicBezTo>
                    <a:pt x="2" y="18"/>
                    <a:pt x="4" y="20"/>
                    <a:pt x="6" y="22"/>
                  </a:cubicBezTo>
                  <a:cubicBezTo>
                    <a:pt x="7" y="22"/>
                    <a:pt x="8" y="23"/>
                    <a:pt x="8" y="23"/>
                  </a:cubicBezTo>
                  <a:cubicBezTo>
                    <a:pt x="9" y="24"/>
                    <a:pt x="9" y="26"/>
                    <a:pt x="9" y="27"/>
                  </a:cubicBezTo>
                  <a:cubicBezTo>
                    <a:pt x="13" y="42"/>
                    <a:pt x="23" y="55"/>
                    <a:pt x="36" y="62"/>
                  </a:cubicBezTo>
                  <a:cubicBezTo>
                    <a:pt x="45" y="67"/>
                    <a:pt x="55" y="70"/>
                    <a:pt x="65" y="70"/>
                  </a:cubicBezTo>
                  <a:cubicBezTo>
                    <a:pt x="70" y="70"/>
                    <a:pt x="75" y="69"/>
                    <a:pt x="80" y="68"/>
                  </a:cubicBezTo>
                  <a:cubicBezTo>
                    <a:pt x="98" y="63"/>
                    <a:pt x="113" y="49"/>
                    <a:pt x="120" y="31"/>
                  </a:cubicBezTo>
                  <a:cubicBezTo>
                    <a:pt x="120" y="29"/>
                    <a:pt x="119" y="27"/>
                    <a:pt x="117" y="27"/>
                  </a:cubicBezTo>
                  <a:close/>
                  <a:moveTo>
                    <a:pt x="13" y="16"/>
                  </a:moveTo>
                  <a:cubicBezTo>
                    <a:pt x="12" y="16"/>
                    <a:pt x="11" y="16"/>
                    <a:pt x="10" y="15"/>
                  </a:cubicBezTo>
                  <a:cubicBezTo>
                    <a:pt x="9" y="15"/>
                    <a:pt x="9" y="14"/>
                    <a:pt x="8" y="13"/>
                  </a:cubicBezTo>
                  <a:cubicBezTo>
                    <a:pt x="8" y="12"/>
                    <a:pt x="8" y="11"/>
                    <a:pt x="9" y="10"/>
                  </a:cubicBezTo>
                  <a:cubicBezTo>
                    <a:pt x="9" y="9"/>
                    <a:pt x="11" y="8"/>
                    <a:pt x="12" y="8"/>
                  </a:cubicBezTo>
                  <a:cubicBezTo>
                    <a:pt x="14" y="8"/>
                    <a:pt x="15" y="10"/>
                    <a:pt x="16" y="11"/>
                  </a:cubicBezTo>
                  <a:cubicBezTo>
                    <a:pt x="16" y="13"/>
                    <a:pt x="15" y="15"/>
                    <a:pt x="13" y="16"/>
                  </a:cubicBezTo>
                  <a:close/>
                  <a:moveTo>
                    <a:pt x="13" y="16"/>
                  </a:moveTo>
                  <a:cubicBezTo>
                    <a:pt x="13" y="16"/>
                    <a:pt x="13" y="16"/>
                    <a:pt x="13" y="1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3" name="Google Shape;2083;p81"/>
          <p:cNvGrpSpPr/>
          <p:nvPr/>
        </p:nvGrpSpPr>
        <p:grpSpPr>
          <a:xfrm>
            <a:off x="1048139" y="4270405"/>
            <a:ext cx="325530" cy="329020"/>
            <a:chOff x="1048139" y="4270405"/>
            <a:chExt cx="325530" cy="329020"/>
          </a:xfrm>
        </p:grpSpPr>
        <p:sp>
          <p:nvSpPr>
            <p:cNvPr id="2084" name="Google Shape;2084;p81"/>
            <p:cNvSpPr/>
            <p:nvPr/>
          </p:nvSpPr>
          <p:spPr>
            <a:xfrm>
              <a:off x="1048139" y="4270405"/>
              <a:ext cx="325530" cy="329020"/>
            </a:xfrm>
            <a:custGeom>
              <a:avLst/>
              <a:gdLst/>
              <a:ahLst/>
              <a:cxnLst/>
              <a:rect l="l" t="t" r="r" b="b"/>
              <a:pathLst>
                <a:path w="118" h="119" extrusionOk="0">
                  <a:moveTo>
                    <a:pt x="115" y="0"/>
                  </a:moveTo>
                  <a:cubicBezTo>
                    <a:pt x="4" y="0"/>
                    <a:pt x="4" y="0"/>
                    <a:pt x="4" y="0"/>
                  </a:cubicBezTo>
                  <a:cubicBezTo>
                    <a:pt x="2" y="0"/>
                    <a:pt x="0" y="2"/>
                    <a:pt x="0" y="4"/>
                  </a:cubicBezTo>
                  <a:cubicBezTo>
                    <a:pt x="0" y="18"/>
                    <a:pt x="0" y="18"/>
                    <a:pt x="0" y="18"/>
                  </a:cubicBezTo>
                  <a:cubicBezTo>
                    <a:pt x="0" y="20"/>
                    <a:pt x="2" y="21"/>
                    <a:pt x="4" y="21"/>
                  </a:cubicBezTo>
                  <a:cubicBezTo>
                    <a:pt x="5" y="21"/>
                    <a:pt x="5" y="21"/>
                    <a:pt x="5" y="21"/>
                  </a:cubicBezTo>
                  <a:cubicBezTo>
                    <a:pt x="5" y="105"/>
                    <a:pt x="5" y="105"/>
                    <a:pt x="5" y="105"/>
                  </a:cubicBezTo>
                  <a:cubicBezTo>
                    <a:pt x="5" y="105"/>
                    <a:pt x="5" y="105"/>
                    <a:pt x="5" y="105"/>
                  </a:cubicBezTo>
                  <a:cubicBezTo>
                    <a:pt x="3" y="105"/>
                    <a:pt x="1" y="106"/>
                    <a:pt x="1" y="108"/>
                  </a:cubicBezTo>
                  <a:cubicBezTo>
                    <a:pt x="1" y="110"/>
                    <a:pt x="3" y="112"/>
                    <a:pt x="5" y="112"/>
                  </a:cubicBezTo>
                  <a:cubicBezTo>
                    <a:pt x="56" y="112"/>
                    <a:pt x="56" y="112"/>
                    <a:pt x="56" y="112"/>
                  </a:cubicBezTo>
                  <a:cubicBezTo>
                    <a:pt x="56" y="115"/>
                    <a:pt x="56" y="115"/>
                    <a:pt x="56" y="115"/>
                  </a:cubicBezTo>
                  <a:cubicBezTo>
                    <a:pt x="56" y="117"/>
                    <a:pt x="57" y="119"/>
                    <a:pt x="59" y="119"/>
                  </a:cubicBezTo>
                  <a:cubicBezTo>
                    <a:pt x="61" y="119"/>
                    <a:pt x="63" y="117"/>
                    <a:pt x="63" y="115"/>
                  </a:cubicBezTo>
                  <a:cubicBezTo>
                    <a:pt x="63" y="112"/>
                    <a:pt x="63" y="112"/>
                    <a:pt x="63" y="112"/>
                  </a:cubicBezTo>
                  <a:cubicBezTo>
                    <a:pt x="114" y="112"/>
                    <a:pt x="114" y="112"/>
                    <a:pt x="114" y="112"/>
                  </a:cubicBezTo>
                  <a:cubicBezTo>
                    <a:pt x="116" y="112"/>
                    <a:pt x="117" y="110"/>
                    <a:pt x="117" y="108"/>
                  </a:cubicBezTo>
                  <a:cubicBezTo>
                    <a:pt x="117" y="106"/>
                    <a:pt x="116" y="105"/>
                    <a:pt x="114" y="105"/>
                  </a:cubicBezTo>
                  <a:cubicBezTo>
                    <a:pt x="114" y="105"/>
                    <a:pt x="114" y="105"/>
                    <a:pt x="114" y="105"/>
                  </a:cubicBezTo>
                  <a:cubicBezTo>
                    <a:pt x="114" y="21"/>
                    <a:pt x="114" y="21"/>
                    <a:pt x="114" y="21"/>
                  </a:cubicBezTo>
                  <a:cubicBezTo>
                    <a:pt x="115" y="21"/>
                    <a:pt x="115" y="21"/>
                    <a:pt x="115" y="21"/>
                  </a:cubicBezTo>
                  <a:cubicBezTo>
                    <a:pt x="117" y="21"/>
                    <a:pt x="118" y="20"/>
                    <a:pt x="118" y="18"/>
                  </a:cubicBezTo>
                  <a:cubicBezTo>
                    <a:pt x="118" y="4"/>
                    <a:pt x="118" y="4"/>
                    <a:pt x="118" y="4"/>
                  </a:cubicBezTo>
                  <a:cubicBezTo>
                    <a:pt x="118" y="2"/>
                    <a:pt x="117" y="0"/>
                    <a:pt x="115" y="0"/>
                  </a:cubicBezTo>
                  <a:close/>
                  <a:moveTo>
                    <a:pt x="12" y="105"/>
                  </a:moveTo>
                  <a:cubicBezTo>
                    <a:pt x="12" y="21"/>
                    <a:pt x="12" y="21"/>
                    <a:pt x="12" y="21"/>
                  </a:cubicBezTo>
                  <a:cubicBezTo>
                    <a:pt x="107" y="21"/>
                    <a:pt x="107" y="21"/>
                    <a:pt x="107" y="21"/>
                  </a:cubicBezTo>
                  <a:cubicBezTo>
                    <a:pt x="107" y="105"/>
                    <a:pt x="107" y="105"/>
                    <a:pt x="107" y="105"/>
                  </a:cubicBezTo>
                  <a:lnTo>
                    <a:pt x="12" y="105"/>
                  </a:lnTo>
                  <a:close/>
                  <a:moveTo>
                    <a:pt x="7" y="7"/>
                  </a:moveTo>
                  <a:cubicBezTo>
                    <a:pt x="111" y="7"/>
                    <a:pt x="111" y="7"/>
                    <a:pt x="111" y="7"/>
                  </a:cubicBezTo>
                  <a:cubicBezTo>
                    <a:pt x="111" y="14"/>
                    <a:pt x="111" y="14"/>
                    <a:pt x="111" y="14"/>
                  </a:cubicBezTo>
                  <a:cubicBezTo>
                    <a:pt x="7" y="14"/>
                    <a:pt x="7" y="14"/>
                    <a:pt x="7" y="14"/>
                  </a:cubicBezTo>
                  <a:lnTo>
                    <a:pt x="7" y="7"/>
                  </a:lnTo>
                  <a:close/>
                  <a:moveTo>
                    <a:pt x="7" y="7"/>
                  </a:moveTo>
                  <a:cubicBezTo>
                    <a:pt x="7" y="7"/>
                    <a:pt x="7" y="7"/>
                    <a:pt x="7"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81"/>
            <p:cNvSpPr/>
            <p:nvPr/>
          </p:nvSpPr>
          <p:spPr>
            <a:xfrm>
              <a:off x="1100456" y="4348300"/>
              <a:ext cx="224384" cy="19765"/>
            </a:xfrm>
            <a:custGeom>
              <a:avLst/>
              <a:gdLst/>
              <a:ahLst/>
              <a:cxnLst/>
              <a:rect l="l" t="t" r="r" b="b"/>
              <a:pathLst>
                <a:path w="81" h="7" extrusionOk="0">
                  <a:moveTo>
                    <a:pt x="3" y="7"/>
                  </a:moveTo>
                  <a:cubicBezTo>
                    <a:pt x="77" y="7"/>
                    <a:pt x="77" y="7"/>
                    <a:pt x="77" y="7"/>
                  </a:cubicBezTo>
                  <a:cubicBezTo>
                    <a:pt x="79" y="7"/>
                    <a:pt x="81" y="5"/>
                    <a:pt x="81" y="4"/>
                  </a:cubicBezTo>
                  <a:cubicBezTo>
                    <a:pt x="81" y="2"/>
                    <a:pt x="79" y="0"/>
                    <a:pt x="77" y="0"/>
                  </a:cubicBezTo>
                  <a:cubicBezTo>
                    <a:pt x="3" y="0"/>
                    <a:pt x="3" y="0"/>
                    <a:pt x="3" y="0"/>
                  </a:cubicBezTo>
                  <a:cubicBezTo>
                    <a:pt x="1" y="0"/>
                    <a:pt x="0" y="2"/>
                    <a:pt x="0" y="4"/>
                  </a:cubicBezTo>
                  <a:cubicBezTo>
                    <a:pt x="0" y="5"/>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81"/>
            <p:cNvSpPr/>
            <p:nvPr/>
          </p:nvSpPr>
          <p:spPr>
            <a:xfrm>
              <a:off x="1100456" y="4386666"/>
              <a:ext cx="180204" cy="19765"/>
            </a:xfrm>
            <a:custGeom>
              <a:avLst/>
              <a:gdLst/>
              <a:ahLst/>
              <a:cxnLst/>
              <a:rect l="l" t="t" r="r" b="b"/>
              <a:pathLst>
                <a:path w="65" h="7" extrusionOk="0">
                  <a:moveTo>
                    <a:pt x="3" y="7"/>
                  </a:moveTo>
                  <a:cubicBezTo>
                    <a:pt x="61" y="7"/>
                    <a:pt x="61" y="7"/>
                    <a:pt x="61" y="7"/>
                  </a:cubicBezTo>
                  <a:cubicBezTo>
                    <a:pt x="63" y="7"/>
                    <a:pt x="65" y="5"/>
                    <a:pt x="65" y="3"/>
                  </a:cubicBezTo>
                  <a:cubicBezTo>
                    <a:pt x="65" y="1"/>
                    <a:pt x="63" y="0"/>
                    <a:pt x="61" y="0"/>
                  </a:cubicBezTo>
                  <a:cubicBezTo>
                    <a:pt x="3" y="0"/>
                    <a:pt x="3" y="0"/>
                    <a:pt x="3" y="0"/>
                  </a:cubicBezTo>
                  <a:cubicBezTo>
                    <a:pt x="1" y="0"/>
                    <a:pt x="0" y="1"/>
                    <a:pt x="0" y="3"/>
                  </a:cubicBezTo>
                  <a:cubicBezTo>
                    <a:pt x="0" y="5"/>
                    <a:pt x="1" y="7"/>
                    <a:pt x="3" y="7"/>
                  </a:cubicBezTo>
                  <a:close/>
                  <a:moveTo>
                    <a:pt x="3" y="7"/>
                  </a:moveTo>
                  <a:cubicBezTo>
                    <a:pt x="3" y="7"/>
                    <a:pt x="3" y="7"/>
                    <a:pt x="3" y="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81"/>
            <p:cNvSpPr/>
            <p:nvPr/>
          </p:nvSpPr>
          <p:spPr>
            <a:xfrm>
              <a:off x="1100456" y="4425032"/>
              <a:ext cx="224384" cy="116261"/>
            </a:xfrm>
            <a:custGeom>
              <a:avLst/>
              <a:gdLst/>
              <a:ahLst/>
              <a:cxnLst/>
              <a:rect l="l" t="t" r="r" b="b"/>
              <a:pathLst>
                <a:path w="81" h="42" extrusionOk="0">
                  <a:moveTo>
                    <a:pt x="78" y="35"/>
                  </a:moveTo>
                  <a:cubicBezTo>
                    <a:pt x="78" y="25"/>
                    <a:pt x="78" y="25"/>
                    <a:pt x="78" y="25"/>
                  </a:cubicBezTo>
                  <a:cubicBezTo>
                    <a:pt x="78" y="23"/>
                    <a:pt x="77" y="21"/>
                    <a:pt x="75" y="21"/>
                  </a:cubicBezTo>
                  <a:cubicBezTo>
                    <a:pt x="61" y="21"/>
                    <a:pt x="61" y="21"/>
                    <a:pt x="61" y="21"/>
                  </a:cubicBezTo>
                  <a:cubicBezTo>
                    <a:pt x="59" y="21"/>
                    <a:pt x="58" y="23"/>
                    <a:pt x="58" y="25"/>
                  </a:cubicBezTo>
                  <a:cubicBezTo>
                    <a:pt x="58" y="35"/>
                    <a:pt x="58" y="35"/>
                    <a:pt x="58" y="35"/>
                  </a:cubicBezTo>
                  <a:cubicBezTo>
                    <a:pt x="51" y="35"/>
                    <a:pt x="51" y="35"/>
                    <a:pt x="51" y="35"/>
                  </a:cubicBezTo>
                  <a:cubicBezTo>
                    <a:pt x="51" y="3"/>
                    <a:pt x="51" y="3"/>
                    <a:pt x="51" y="3"/>
                  </a:cubicBezTo>
                  <a:cubicBezTo>
                    <a:pt x="51" y="1"/>
                    <a:pt x="49" y="0"/>
                    <a:pt x="47" y="0"/>
                  </a:cubicBezTo>
                  <a:cubicBezTo>
                    <a:pt x="33" y="0"/>
                    <a:pt x="33" y="0"/>
                    <a:pt x="33" y="0"/>
                  </a:cubicBezTo>
                  <a:cubicBezTo>
                    <a:pt x="31" y="0"/>
                    <a:pt x="30" y="1"/>
                    <a:pt x="30" y="3"/>
                  </a:cubicBezTo>
                  <a:cubicBezTo>
                    <a:pt x="30" y="35"/>
                    <a:pt x="30" y="35"/>
                    <a:pt x="30" y="35"/>
                  </a:cubicBezTo>
                  <a:cubicBezTo>
                    <a:pt x="23" y="35"/>
                    <a:pt x="23" y="35"/>
                    <a:pt x="23" y="35"/>
                  </a:cubicBezTo>
                  <a:cubicBezTo>
                    <a:pt x="23" y="11"/>
                    <a:pt x="23" y="11"/>
                    <a:pt x="23" y="11"/>
                  </a:cubicBezTo>
                  <a:cubicBezTo>
                    <a:pt x="23" y="9"/>
                    <a:pt x="21" y="8"/>
                    <a:pt x="19" y="8"/>
                  </a:cubicBezTo>
                  <a:cubicBezTo>
                    <a:pt x="6" y="8"/>
                    <a:pt x="6" y="8"/>
                    <a:pt x="6" y="8"/>
                  </a:cubicBezTo>
                  <a:cubicBezTo>
                    <a:pt x="4" y="8"/>
                    <a:pt x="2" y="9"/>
                    <a:pt x="2" y="11"/>
                  </a:cubicBezTo>
                  <a:cubicBezTo>
                    <a:pt x="2" y="35"/>
                    <a:pt x="2" y="35"/>
                    <a:pt x="2" y="35"/>
                  </a:cubicBezTo>
                  <a:cubicBezTo>
                    <a:pt x="1" y="36"/>
                    <a:pt x="0" y="37"/>
                    <a:pt x="0" y="39"/>
                  </a:cubicBezTo>
                  <a:cubicBezTo>
                    <a:pt x="0" y="40"/>
                    <a:pt x="1" y="42"/>
                    <a:pt x="3" y="42"/>
                  </a:cubicBezTo>
                  <a:cubicBezTo>
                    <a:pt x="77" y="42"/>
                    <a:pt x="77" y="42"/>
                    <a:pt x="77" y="42"/>
                  </a:cubicBezTo>
                  <a:cubicBezTo>
                    <a:pt x="79" y="42"/>
                    <a:pt x="81" y="40"/>
                    <a:pt x="81" y="39"/>
                  </a:cubicBezTo>
                  <a:cubicBezTo>
                    <a:pt x="81" y="37"/>
                    <a:pt x="80" y="36"/>
                    <a:pt x="78" y="35"/>
                  </a:cubicBezTo>
                  <a:close/>
                  <a:moveTo>
                    <a:pt x="9" y="35"/>
                  </a:moveTo>
                  <a:cubicBezTo>
                    <a:pt x="9" y="15"/>
                    <a:pt x="9" y="15"/>
                    <a:pt x="9" y="15"/>
                  </a:cubicBezTo>
                  <a:cubicBezTo>
                    <a:pt x="16" y="15"/>
                    <a:pt x="16" y="15"/>
                    <a:pt x="16" y="15"/>
                  </a:cubicBezTo>
                  <a:cubicBezTo>
                    <a:pt x="16" y="35"/>
                    <a:pt x="16" y="35"/>
                    <a:pt x="16" y="35"/>
                  </a:cubicBezTo>
                  <a:lnTo>
                    <a:pt x="9" y="35"/>
                  </a:lnTo>
                  <a:close/>
                  <a:moveTo>
                    <a:pt x="37" y="35"/>
                  </a:moveTo>
                  <a:cubicBezTo>
                    <a:pt x="37" y="6"/>
                    <a:pt x="37" y="6"/>
                    <a:pt x="37" y="6"/>
                  </a:cubicBezTo>
                  <a:cubicBezTo>
                    <a:pt x="44" y="6"/>
                    <a:pt x="44" y="6"/>
                    <a:pt x="44" y="6"/>
                  </a:cubicBezTo>
                  <a:cubicBezTo>
                    <a:pt x="44" y="35"/>
                    <a:pt x="44" y="35"/>
                    <a:pt x="44" y="35"/>
                  </a:cubicBezTo>
                  <a:lnTo>
                    <a:pt x="37" y="35"/>
                  </a:lnTo>
                  <a:close/>
                  <a:moveTo>
                    <a:pt x="65" y="35"/>
                  </a:moveTo>
                  <a:cubicBezTo>
                    <a:pt x="65" y="28"/>
                    <a:pt x="65" y="28"/>
                    <a:pt x="65" y="28"/>
                  </a:cubicBezTo>
                  <a:cubicBezTo>
                    <a:pt x="71" y="28"/>
                    <a:pt x="71" y="28"/>
                    <a:pt x="71" y="28"/>
                  </a:cubicBezTo>
                  <a:cubicBezTo>
                    <a:pt x="71" y="35"/>
                    <a:pt x="71" y="35"/>
                    <a:pt x="71" y="35"/>
                  </a:cubicBezTo>
                  <a:lnTo>
                    <a:pt x="65" y="35"/>
                  </a:lnTo>
                  <a:close/>
                  <a:moveTo>
                    <a:pt x="65" y="35"/>
                  </a:moveTo>
                  <a:cubicBezTo>
                    <a:pt x="65" y="35"/>
                    <a:pt x="65" y="35"/>
                    <a:pt x="65" y="3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8" name="Google Shape;2088;p81"/>
          <p:cNvGrpSpPr/>
          <p:nvPr/>
        </p:nvGrpSpPr>
        <p:grpSpPr>
          <a:xfrm>
            <a:off x="1771280" y="4273892"/>
            <a:ext cx="345295" cy="323206"/>
            <a:chOff x="1771280" y="4273892"/>
            <a:chExt cx="345295" cy="323206"/>
          </a:xfrm>
        </p:grpSpPr>
        <p:sp>
          <p:nvSpPr>
            <p:cNvPr id="2089" name="Google Shape;2089;p81"/>
            <p:cNvSpPr/>
            <p:nvPr/>
          </p:nvSpPr>
          <p:spPr>
            <a:xfrm>
              <a:off x="1771280" y="4273892"/>
              <a:ext cx="345295" cy="323206"/>
            </a:xfrm>
            <a:custGeom>
              <a:avLst/>
              <a:gdLst/>
              <a:ahLst/>
              <a:cxnLst/>
              <a:rect l="l" t="t" r="r" b="b"/>
              <a:pathLst>
                <a:path w="125" h="117" extrusionOk="0">
                  <a:moveTo>
                    <a:pt x="121" y="44"/>
                  </a:moveTo>
                  <a:cubicBezTo>
                    <a:pt x="120" y="44"/>
                    <a:pt x="120" y="44"/>
                    <a:pt x="120" y="44"/>
                  </a:cubicBezTo>
                  <a:cubicBezTo>
                    <a:pt x="120" y="37"/>
                    <a:pt x="120" y="37"/>
                    <a:pt x="120" y="37"/>
                  </a:cubicBezTo>
                  <a:cubicBezTo>
                    <a:pt x="120" y="23"/>
                    <a:pt x="109" y="12"/>
                    <a:pt x="95" y="12"/>
                  </a:cubicBezTo>
                  <a:cubicBezTo>
                    <a:pt x="93" y="12"/>
                    <a:pt x="91" y="12"/>
                    <a:pt x="89" y="12"/>
                  </a:cubicBezTo>
                  <a:cubicBezTo>
                    <a:pt x="87" y="9"/>
                    <a:pt x="82" y="6"/>
                    <a:pt x="75" y="4"/>
                  </a:cubicBezTo>
                  <a:cubicBezTo>
                    <a:pt x="67" y="1"/>
                    <a:pt x="56" y="0"/>
                    <a:pt x="46" y="0"/>
                  </a:cubicBezTo>
                  <a:cubicBezTo>
                    <a:pt x="34" y="0"/>
                    <a:pt x="23" y="1"/>
                    <a:pt x="15" y="4"/>
                  </a:cubicBezTo>
                  <a:cubicBezTo>
                    <a:pt x="3" y="8"/>
                    <a:pt x="0" y="14"/>
                    <a:pt x="0" y="18"/>
                  </a:cubicBezTo>
                  <a:cubicBezTo>
                    <a:pt x="0" y="18"/>
                    <a:pt x="0" y="99"/>
                    <a:pt x="0" y="99"/>
                  </a:cubicBezTo>
                  <a:cubicBezTo>
                    <a:pt x="0" y="111"/>
                    <a:pt x="23" y="117"/>
                    <a:pt x="46" y="117"/>
                  </a:cubicBezTo>
                  <a:cubicBezTo>
                    <a:pt x="68" y="117"/>
                    <a:pt x="91" y="111"/>
                    <a:pt x="91" y="99"/>
                  </a:cubicBezTo>
                  <a:cubicBezTo>
                    <a:pt x="91" y="95"/>
                    <a:pt x="91" y="95"/>
                    <a:pt x="91" y="95"/>
                  </a:cubicBezTo>
                  <a:cubicBezTo>
                    <a:pt x="92" y="95"/>
                    <a:pt x="94" y="95"/>
                    <a:pt x="95" y="95"/>
                  </a:cubicBezTo>
                  <a:cubicBezTo>
                    <a:pt x="112" y="95"/>
                    <a:pt x="125" y="82"/>
                    <a:pt x="125" y="65"/>
                  </a:cubicBezTo>
                  <a:cubicBezTo>
                    <a:pt x="125" y="47"/>
                    <a:pt x="125" y="47"/>
                    <a:pt x="125" y="47"/>
                  </a:cubicBezTo>
                  <a:cubicBezTo>
                    <a:pt x="125" y="45"/>
                    <a:pt x="123" y="44"/>
                    <a:pt x="121" y="44"/>
                  </a:cubicBezTo>
                  <a:close/>
                  <a:moveTo>
                    <a:pt x="113" y="37"/>
                  </a:moveTo>
                  <a:cubicBezTo>
                    <a:pt x="113" y="44"/>
                    <a:pt x="113" y="44"/>
                    <a:pt x="113" y="44"/>
                  </a:cubicBezTo>
                  <a:cubicBezTo>
                    <a:pt x="106" y="44"/>
                    <a:pt x="106" y="44"/>
                    <a:pt x="106" y="44"/>
                  </a:cubicBezTo>
                  <a:cubicBezTo>
                    <a:pt x="106" y="37"/>
                    <a:pt x="106" y="37"/>
                    <a:pt x="106" y="37"/>
                  </a:cubicBezTo>
                  <a:cubicBezTo>
                    <a:pt x="106" y="31"/>
                    <a:pt x="101" y="26"/>
                    <a:pt x="95" y="26"/>
                  </a:cubicBezTo>
                  <a:cubicBezTo>
                    <a:pt x="89" y="26"/>
                    <a:pt x="84" y="31"/>
                    <a:pt x="84" y="37"/>
                  </a:cubicBezTo>
                  <a:cubicBezTo>
                    <a:pt x="84" y="44"/>
                    <a:pt x="84" y="44"/>
                    <a:pt x="84" y="44"/>
                  </a:cubicBezTo>
                  <a:cubicBezTo>
                    <a:pt x="77" y="44"/>
                    <a:pt x="77" y="44"/>
                    <a:pt x="77" y="44"/>
                  </a:cubicBezTo>
                  <a:cubicBezTo>
                    <a:pt x="77" y="37"/>
                    <a:pt x="77" y="37"/>
                    <a:pt x="77" y="37"/>
                  </a:cubicBezTo>
                  <a:cubicBezTo>
                    <a:pt x="77" y="27"/>
                    <a:pt x="85" y="19"/>
                    <a:pt x="95" y="19"/>
                  </a:cubicBezTo>
                  <a:cubicBezTo>
                    <a:pt x="105" y="19"/>
                    <a:pt x="113" y="27"/>
                    <a:pt x="113" y="37"/>
                  </a:cubicBezTo>
                  <a:close/>
                  <a:moveTo>
                    <a:pt x="98" y="44"/>
                  </a:moveTo>
                  <a:cubicBezTo>
                    <a:pt x="92" y="44"/>
                    <a:pt x="92" y="44"/>
                    <a:pt x="92" y="44"/>
                  </a:cubicBezTo>
                  <a:cubicBezTo>
                    <a:pt x="92" y="37"/>
                    <a:pt x="92" y="37"/>
                    <a:pt x="92" y="37"/>
                  </a:cubicBezTo>
                  <a:cubicBezTo>
                    <a:pt x="92" y="35"/>
                    <a:pt x="93" y="34"/>
                    <a:pt x="95" y="34"/>
                  </a:cubicBezTo>
                  <a:cubicBezTo>
                    <a:pt x="97" y="34"/>
                    <a:pt x="98" y="35"/>
                    <a:pt x="98" y="37"/>
                  </a:cubicBezTo>
                  <a:lnTo>
                    <a:pt x="98" y="44"/>
                  </a:lnTo>
                  <a:close/>
                  <a:moveTo>
                    <a:pt x="15" y="32"/>
                  </a:moveTo>
                  <a:cubicBezTo>
                    <a:pt x="23" y="35"/>
                    <a:pt x="34" y="37"/>
                    <a:pt x="46" y="37"/>
                  </a:cubicBezTo>
                  <a:cubicBezTo>
                    <a:pt x="54" y="37"/>
                    <a:pt x="63" y="36"/>
                    <a:pt x="70" y="34"/>
                  </a:cubicBezTo>
                  <a:cubicBezTo>
                    <a:pt x="70" y="35"/>
                    <a:pt x="70" y="36"/>
                    <a:pt x="70" y="37"/>
                  </a:cubicBezTo>
                  <a:cubicBezTo>
                    <a:pt x="70" y="44"/>
                    <a:pt x="70" y="44"/>
                    <a:pt x="70" y="44"/>
                  </a:cubicBezTo>
                  <a:cubicBezTo>
                    <a:pt x="69" y="44"/>
                    <a:pt x="69" y="44"/>
                    <a:pt x="69" y="44"/>
                  </a:cubicBezTo>
                  <a:cubicBezTo>
                    <a:pt x="67" y="44"/>
                    <a:pt x="65" y="45"/>
                    <a:pt x="65" y="47"/>
                  </a:cubicBezTo>
                  <a:cubicBezTo>
                    <a:pt x="65" y="54"/>
                    <a:pt x="65" y="54"/>
                    <a:pt x="65" y="54"/>
                  </a:cubicBezTo>
                  <a:cubicBezTo>
                    <a:pt x="59" y="55"/>
                    <a:pt x="52" y="56"/>
                    <a:pt x="46" y="56"/>
                  </a:cubicBezTo>
                  <a:cubicBezTo>
                    <a:pt x="35" y="56"/>
                    <a:pt x="25" y="55"/>
                    <a:pt x="17" y="52"/>
                  </a:cubicBezTo>
                  <a:cubicBezTo>
                    <a:pt x="11" y="50"/>
                    <a:pt x="8" y="47"/>
                    <a:pt x="8" y="45"/>
                  </a:cubicBezTo>
                  <a:cubicBezTo>
                    <a:pt x="8" y="29"/>
                    <a:pt x="8" y="29"/>
                    <a:pt x="8" y="29"/>
                  </a:cubicBezTo>
                  <a:cubicBezTo>
                    <a:pt x="10" y="30"/>
                    <a:pt x="12" y="31"/>
                    <a:pt x="15" y="32"/>
                  </a:cubicBezTo>
                  <a:close/>
                  <a:moveTo>
                    <a:pt x="8" y="72"/>
                  </a:moveTo>
                  <a:cubicBezTo>
                    <a:pt x="8" y="55"/>
                    <a:pt x="8" y="55"/>
                    <a:pt x="8" y="55"/>
                  </a:cubicBezTo>
                  <a:cubicBezTo>
                    <a:pt x="16" y="61"/>
                    <a:pt x="31" y="63"/>
                    <a:pt x="46" y="63"/>
                  </a:cubicBezTo>
                  <a:cubicBezTo>
                    <a:pt x="52" y="63"/>
                    <a:pt x="59" y="63"/>
                    <a:pt x="65" y="62"/>
                  </a:cubicBezTo>
                  <a:cubicBezTo>
                    <a:pt x="65" y="65"/>
                    <a:pt x="65" y="65"/>
                    <a:pt x="65" y="65"/>
                  </a:cubicBezTo>
                  <a:cubicBezTo>
                    <a:pt x="65" y="71"/>
                    <a:pt x="66" y="76"/>
                    <a:pt x="69" y="80"/>
                  </a:cubicBezTo>
                  <a:cubicBezTo>
                    <a:pt x="62" y="82"/>
                    <a:pt x="54" y="83"/>
                    <a:pt x="46" y="83"/>
                  </a:cubicBezTo>
                  <a:cubicBezTo>
                    <a:pt x="35" y="83"/>
                    <a:pt x="25" y="82"/>
                    <a:pt x="17" y="79"/>
                  </a:cubicBezTo>
                  <a:cubicBezTo>
                    <a:pt x="11" y="77"/>
                    <a:pt x="8" y="74"/>
                    <a:pt x="8" y="72"/>
                  </a:cubicBezTo>
                  <a:close/>
                  <a:moveTo>
                    <a:pt x="17" y="11"/>
                  </a:moveTo>
                  <a:cubicBezTo>
                    <a:pt x="25" y="8"/>
                    <a:pt x="35" y="7"/>
                    <a:pt x="46" y="7"/>
                  </a:cubicBezTo>
                  <a:cubicBezTo>
                    <a:pt x="56" y="7"/>
                    <a:pt x="65" y="8"/>
                    <a:pt x="73" y="11"/>
                  </a:cubicBezTo>
                  <a:cubicBezTo>
                    <a:pt x="77" y="12"/>
                    <a:pt x="80" y="14"/>
                    <a:pt x="82" y="15"/>
                  </a:cubicBezTo>
                  <a:cubicBezTo>
                    <a:pt x="78" y="18"/>
                    <a:pt x="75" y="21"/>
                    <a:pt x="72" y="26"/>
                  </a:cubicBezTo>
                  <a:cubicBezTo>
                    <a:pt x="65" y="28"/>
                    <a:pt x="56" y="29"/>
                    <a:pt x="46" y="29"/>
                  </a:cubicBezTo>
                  <a:cubicBezTo>
                    <a:pt x="35" y="29"/>
                    <a:pt x="25" y="28"/>
                    <a:pt x="17" y="25"/>
                  </a:cubicBezTo>
                  <a:cubicBezTo>
                    <a:pt x="11" y="23"/>
                    <a:pt x="8" y="20"/>
                    <a:pt x="8" y="18"/>
                  </a:cubicBezTo>
                  <a:cubicBezTo>
                    <a:pt x="8" y="16"/>
                    <a:pt x="11" y="13"/>
                    <a:pt x="17" y="11"/>
                  </a:cubicBezTo>
                  <a:close/>
                  <a:moveTo>
                    <a:pt x="84" y="99"/>
                  </a:moveTo>
                  <a:cubicBezTo>
                    <a:pt x="84" y="101"/>
                    <a:pt x="81" y="104"/>
                    <a:pt x="74" y="106"/>
                  </a:cubicBezTo>
                  <a:cubicBezTo>
                    <a:pt x="66" y="109"/>
                    <a:pt x="56" y="110"/>
                    <a:pt x="46" y="110"/>
                  </a:cubicBezTo>
                  <a:cubicBezTo>
                    <a:pt x="35" y="110"/>
                    <a:pt x="25" y="109"/>
                    <a:pt x="17" y="106"/>
                  </a:cubicBezTo>
                  <a:cubicBezTo>
                    <a:pt x="11" y="104"/>
                    <a:pt x="8" y="101"/>
                    <a:pt x="8" y="99"/>
                  </a:cubicBezTo>
                  <a:cubicBezTo>
                    <a:pt x="8" y="83"/>
                    <a:pt x="8" y="83"/>
                    <a:pt x="8" y="83"/>
                  </a:cubicBezTo>
                  <a:cubicBezTo>
                    <a:pt x="16" y="88"/>
                    <a:pt x="31" y="90"/>
                    <a:pt x="46" y="90"/>
                  </a:cubicBezTo>
                  <a:cubicBezTo>
                    <a:pt x="56" y="90"/>
                    <a:pt x="66" y="89"/>
                    <a:pt x="74" y="87"/>
                  </a:cubicBezTo>
                  <a:cubicBezTo>
                    <a:pt x="77" y="89"/>
                    <a:pt x="80" y="91"/>
                    <a:pt x="84" y="93"/>
                  </a:cubicBezTo>
                  <a:lnTo>
                    <a:pt x="84" y="99"/>
                  </a:lnTo>
                  <a:close/>
                  <a:moveTo>
                    <a:pt x="118" y="65"/>
                  </a:moveTo>
                  <a:cubicBezTo>
                    <a:pt x="118" y="78"/>
                    <a:pt x="107" y="88"/>
                    <a:pt x="95" y="88"/>
                  </a:cubicBezTo>
                  <a:cubicBezTo>
                    <a:pt x="93" y="88"/>
                    <a:pt x="90" y="87"/>
                    <a:pt x="88" y="87"/>
                  </a:cubicBezTo>
                  <a:cubicBezTo>
                    <a:pt x="79" y="84"/>
                    <a:pt x="72" y="75"/>
                    <a:pt x="72" y="65"/>
                  </a:cubicBezTo>
                  <a:cubicBezTo>
                    <a:pt x="72" y="51"/>
                    <a:pt x="72" y="51"/>
                    <a:pt x="72" y="51"/>
                  </a:cubicBezTo>
                  <a:cubicBezTo>
                    <a:pt x="118" y="51"/>
                    <a:pt x="118" y="51"/>
                    <a:pt x="118" y="51"/>
                  </a:cubicBezTo>
                  <a:lnTo>
                    <a:pt x="118" y="65"/>
                  </a:lnTo>
                  <a:close/>
                  <a:moveTo>
                    <a:pt x="118" y="65"/>
                  </a:moveTo>
                  <a:cubicBezTo>
                    <a:pt x="118" y="65"/>
                    <a:pt x="118" y="65"/>
                    <a:pt x="118" y="6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81"/>
            <p:cNvSpPr/>
            <p:nvPr/>
          </p:nvSpPr>
          <p:spPr>
            <a:xfrm>
              <a:off x="2022403" y="4447122"/>
              <a:ext cx="22090" cy="41854"/>
            </a:xfrm>
            <a:custGeom>
              <a:avLst/>
              <a:gdLst/>
              <a:ahLst/>
              <a:cxnLst/>
              <a:rect l="l" t="t" r="r" b="b"/>
              <a:pathLst>
                <a:path w="8" h="15" extrusionOk="0">
                  <a:moveTo>
                    <a:pt x="4" y="15"/>
                  </a:moveTo>
                  <a:cubicBezTo>
                    <a:pt x="6" y="15"/>
                    <a:pt x="8" y="14"/>
                    <a:pt x="8" y="12"/>
                  </a:cubicBezTo>
                  <a:cubicBezTo>
                    <a:pt x="8" y="4"/>
                    <a:pt x="8" y="4"/>
                    <a:pt x="8" y="4"/>
                  </a:cubicBezTo>
                  <a:cubicBezTo>
                    <a:pt x="8" y="2"/>
                    <a:pt x="6" y="0"/>
                    <a:pt x="4" y="0"/>
                  </a:cubicBezTo>
                  <a:cubicBezTo>
                    <a:pt x="2" y="0"/>
                    <a:pt x="0" y="2"/>
                    <a:pt x="0" y="4"/>
                  </a:cubicBezTo>
                  <a:cubicBezTo>
                    <a:pt x="0" y="12"/>
                    <a:pt x="0" y="12"/>
                    <a:pt x="0" y="12"/>
                  </a:cubicBezTo>
                  <a:cubicBezTo>
                    <a:pt x="0" y="14"/>
                    <a:pt x="2" y="15"/>
                    <a:pt x="4" y="15"/>
                  </a:cubicBezTo>
                  <a:close/>
                  <a:moveTo>
                    <a:pt x="4" y="15"/>
                  </a:moveTo>
                  <a:cubicBezTo>
                    <a:pt x="4" y="15"/>
                    <a:pt x="4" y="15"/>
                    <a:pt x="4" y="1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91" name="Google Shape;2091;p81"/>
          <p:cNvSpPr/>
          <p:nvPr/>
        </p:nvSpPr>
        <p:spPr>
          <a:xfrm>
            <a:off x="2508373" y="4268080"/>
            <a:ext cx="344132" cy="329020"/>
          </a:xfrm>
          <a:custGeom>
            <a:avLst/>
            <a:gdLst/>
            <a:ahLst/>
            <a:cxnLst/>
            <a:rect l="l" t="t" r="r" b="b"/>
            <a:pathLst>
              <a:path w="125" h="119" extrusionOk="0">
                <a:moveTo>
                  <a:pt x="124" y="78"/>
                </a:moveTo>
                <a:cubicBezTo>
                  <a:pt x="113" y="52"/>
                  <a:pt x="113" y="52"/>
                  <a:pt x="113" y="52"/>
                </a:cubicBezTo>
                <a:cubicBezTo>
                  <a:pt x="112" y="41"/>
                  <a:pt x="107" y="31"/>
                  <a:pt x="99" y="23"/>
                </a:cubicBezTo>
                <a:cubicBezTo>
                  <a:pt x="91" y="15"/>
                  <a:pt x="81" y="11"/>
                  <a:pt x="69" y="11"/>
                </a:cubicBezTo>
                <a:cubicBezTo>
                  <a:pt x="57" y="11"/>
                  <a:pt x="45" y="16"/>
                  <a:pt x="37" y="25"/>
                </a:cubicBezTo>
                <a:cubicBezTo>
                  <a:pt x="34" y="20"/>
                  <a:pt x="34" y="20"/>
                  <a:pt x="34" y="20"/>
                </a:cubicBezTo>
                <a:cubicBezTo>
                  <a:pt x="37" y="16"/>
                  <a:pt x="38" y="11"/>
                  <a:pt x="35" y="7"/>
                </a:cubicBezTo>
                <a:cubicBezTo>
                  <a:pt x="32" y="2"/>
                  <a:pt x="26" y="0"/>
                  <a:pt x="20" y="3"/>
                </a:cubicBezTo>
                <a:cubicBezTo>
                  <a:pt x="18" y="4"/>
                  <a:pt x="16" y="7"/>
                  <a:pt x="15" y="10"/>
                </a:cubicBezTo>
                <a:cubicBezTo>
                  <a:pt x="15" y="12"/>
                  <a:pt x="15" y="15"/>
                  <a:pt x="16" y="18"/>
                </a:cubicBezTo>
                <a:cubicBezTo>
                  <a:pt x="18" y="20"/>
                  <a:pt x="20" y="22"/>
                  <a:pt x="23" y="23"/>
                </a:cubicBezTo>
                <a:cubicBezTo>
                  <a:pt x="24" y="23"/>
                  <a:pt x="25" y="23"/>
                  <a:pt x="26" y="23"/>
                </a:cubicBezTo>
                <a:cubicBezTo>
                  <a:pt x="27" y="23"/>
                  <a:pt x="27" y="23"/>
                  <a:pt x="28" y="23"/>
                </a:cubicBezTo>
                <a:cubicBezTo>
                  <a:pt x="33" y="31"/>
                  <a:pt x="33" y="31"/>
                  <a:pt x="33" y="31"/>
                </a:cubicBezTo>
                <a:cubicBezTo>
                  <a:pt x="30" y="35"/>
                  <a:pt x="28" y="39"/>
                  <a:pt x="27" y="44"/>
                </a:cubicBezTo>
                <a:cubicBezTo>
                  <a:pt x="22" y="44"/>
                  <a:pt x="22" y="44"/>
                  <a:pt x="22" y="44"/>
                </a:cubicBezTo>
                <a:cubicBezTo>
                  <a:pt x="20" y="42"/>
                  <a:pt x="20" y="42"/>
                  <a:pt x="20" y="42"/>
                </a:cubicBezTo>
                <a:cubicBezTo>
                  <a:pt x="21" y="40"/>
                  <a:pt x="22" y="38"/>
                  <a:pt x="22" y="36"/>
                </a:cubicBezTo>
                <a:cubicBezTo>
                  <a:pt x="22" y="30"/>
                  <a:pt x="17" y="25"/>
                  <a:pt x="11" y="25"/>
                </a:cubicBezTo>
                <a:cubicBezTo>
                  <a:pt x="5" y="25"/>
                  <a:pt x="0" y="30"/>
                  <a:pt x="0" y="36"/>
                </a:cubicBezTo>
                <a:cubicBezTo>
                  <a:pt x="0" y="42"/>
                  <a:pt x="5" y="47"/>
                  <a:pt x="11" y="47"/>
                </a:cubicBezTo>
                <a:cubicBezTo>
                  <a:pt x="12" y="47"/>
                  <a:pt x="13" y="47"/>
                  <a:pt x="14" y="47"/>
                </a:cubicBezTo>
                <a:cubicBezTo>
                  <a:pt x="17" y="50"/>
                  <a:pt x="17" y="50"/>
                  <a:pt x="17" y="50"/>
                </a:cubicBezTo>
                <a:cubicBezTo>
                  <a:pt x="18" y="51"/>
                  <a:pt x="19" y="51"/>
                  <a:pt x="20" y="51"/>
                </a:cubicBezTo>
                <a:cubicBezTo>
                  <a:pt x="26" y="51"/>
                  <a:pt x="26" y="51"/>
                  <a:pt x="26" y="51"/>
                </a:cubicBezTo>
                <a:cubicBezTo>
                  <a:pt x="26" y="52"/>
                  <a:pt x="26" y="53"/>
                  <a:pt x="26" y="55"/>
                </a:cubicBezTo>
                <a:cubicBezTo>
                  <a:pt x="26" y="57"/>
                  <a:pt x="26" y="59"/>
                  <a:pt x="26" y="61"/>
                </a:cubicBezTo>
                <a:cubicBezTo>
                  <a:pt x="20" y="61"/>
                  <a:pt x="20" y="61"/>
                  <a:pt x="20" y="61"/>
                </a:cubicBezTo>
                <a:cubicBezTo>
                  <a:pt x="19" y="61"/>
                  <a:pt x="18" y="61"/>
                  <a:pt x="17" y="62"/>
                </a:cubicBezTo>
                <a:cubicBezTo>
                  <a:pt x="14" y="65"/>
                  <a:pt x="14" y="65"/>
                  <a:pt x="14" y="65"/>
                </a:cubicBezTo>
                <a:cubicBezTo>
                  <a:pt x="13" y="65"/>
                  <a:pt x="12" y="65"/>
                  <a:pt x="11" y="65"/>
                </a:cubicBezTo>
                <a:cubicBezTo>
                  <a:pt x="5" y="65"/>
                  <a:pt x="0" y="70"/>
                  <a:pt x="0" y="76"/>
                </a:cubicBezTo>
                <a:cubicBezTo>
                  <a:pt x="0" y="82"/>
                  <a:pt x="5" y="87"/>
                  <a:pt x="11" y="87"/>
                </a:cubicBezTo>
                <a:cubicBezTo>
                  <a:pt x="17" y="87"/>
                  <a:pt x="22" y="82"/>
                  <a:pt x="22" y="76"/>
                </a:cubicBezTo>
                <a:cubicBezTo>
                  <a:pt x="22" y="74"/>
                  <a:pt x="21" y="72"/>
                  <a:pt x="20" y="70"/>
                </a:cubicBezTo>
                <a:cubicBezTo>
                  <a:pt x="22" y="68"/>
                  <a:pt x="22" y="68"/>
                  <a:pt x="22" y="68"/>
                </a:cubicBezTo>
                <a:cubicBezTo>
                  <a:pt x="28" y="68"/>
                  <a:pt x="28" y="68"/>
                  <a:pt x="28" y="68"/>
                </a:cubicBezTo>
                <a:cubicBezTo>
                  <a:pt x="30" y="73"/>
                  <a:pt x="33" y="79"/>
                  <a:pt x="36" y="83"/>
                </a:cubicBezTo>
                <a:cubicBezTo>
                  <a:pt x="36" y="116"/>
                  <a:pt x="36" y="116"/>
                  <a:pt x="36" y="116"/>
                </a:cubicBezTo>
                <a:cubicBezTo>
                  <a:pt x="36" y="118"/>
                  <a:pt x="38" y="119"/>
                  <a:pt x="40" y="119"/>
                </a:cubicBezTo>
                <a:cubicBezTo>
                  <a:pt x="80" y="119"/>
                  <a:pt x="80" y="119"/>
                  <a:pt x="80" y="119"/>
                </a:cubicBezTo>
                <a:cubicBezTo>
                  <a:pt x="82" y="119"/>
                  <a:pt x="84" y="118"/>
                  <a:pt x="84" y="116"/>
                </a:cubicBezTo>
                <a:cubicBezTo>
                  <a:pt x="84" y="106"/>
                  <a:pt x="84" y="106"/>
                  <a:pt x="84" y="106"/>
                </a:cubicBezTo>
                <a:cubicBezTo>
                  <a:pt x="96" y="106"/>
                  <a:pt x="96" y="106"/>
                  <a:pt x="96" y="106"/>
                </a:cubicBezTo>
                <a:cubicBezTo>
                  <a:pt x="103" y="106"/>
                  <a:pt x="108" y="101"/>
                  <a:pt x="110" y="95"/>
                </a:cubicBezTo>
                <a:cubicBezTo>
                  <a:pt x="112" y="83"/>
                  <a:pt x="112" y="83"/>
                  <a:pt x="112" y="83"/>
                </a:cubicBezTo>
                <a:cubicBezTo>
                  <a:pt x="121" y="83"/>
                  <a:pt x="121" y="83"/>
                  <a:pt x="121" y="83"/>
                </a:cubicBezTo>
                <a:cubicBezTo>
                  <a:pt x="122" y="83"/>
                  <a:pt x="123" y="83"/>
                  <a:pt x="124" y="82"/>
                </a:cubicBezTo>
                <a:cubicBezTo>
                  <a:pt x="125" y="81"/>
                  <a:pt x="125" y="79"/>
                  <a:pt x="124" y="78"/>
                </a:cubicBezTo>
                <a:close/>
                <a:moveTo>
                  <a:pt x="25" y="16"/>
                </a:moveTo>
                <a:cubicBezTo>
                  <a:pt x="24" y="16"/>
                  <a:pt x="23" y="15"/>
                  <a:pt x="23" y="14"/>
                </a:cubicBezTo>
                <a:cubicBezTo>
                  <a:pt x="22" y="13"/>
                  <a:pt x="22" y="12"/>
                  <a:pt x="22" y="12"/>
                </a:cubicBezTo>
                <a:cubicBezTo>
                  <a:pt x="23" y="11"/>
                  <a:pt x="23" y="10"/>
                  <a:pt x="24" y="9"/>
                </a:cubicBezTo>
                <a:cubicBezTo>
                  <a:pt x="25" y="9"/>
                  <a:pt x="25" y="9"/>
                  <a:pt x="26" y="9"/>
                </a:cubicBezTo>
                <a:cubicBezTo>
                  <a:pt x="27" y="9"/>
                  <a:pt x="28" y="9"/>
                  <a:pt x="29" y="11"/>
                </a:cubicBezTo>
                <a:cubicBezTo>
                  <a:pt x="30" y="12"/>
                  <a:pt x="29" y="15"/>
                  <a:pt x="28" y="16"/>
                </a:cubicBezTo>
                <a:cubicBezTo>
                  <a:pt x="27" y="16"/>
                  <a:pt x="26" y="16"/>
                  <a:pt x="25" y="16"/>
                </a:cubicBezTo>
                <a:close/>
                <a:moveTo>
                  <a:pt x="7" y="36"/>
                </a:moveTo>
                <a:cubicBezTo>
                  <a:pt x="7" y="34"/>
                  <a:pt x="9" y="32"/>
                  <a:pt x="11" y="32"/>
                </a:cubicBezTo>
                <a:cubicBezTo>
                  <a:pt x="13" y="32"/>
                  <a:pt x="15" y="34"/>
                  <a:pt x="15" y="36"/>
                </a:cubicBezTo>
                <a:cubicBezTo>
                  <a:pt x="15" y="38"/>
                  <a:pt x="13" y="40"/>
                  <a:pt x="11" y="40"/>
                </a:cubicBezTo>
                <a:cubicBezTo>
                  <a:pt x="9" y="40"/>
                  <a:pt x="7" y="38"/>
                  <a:pt x="7" y="36"/>
                </a:cubicBezTo>
                <a:close/>
                <a:moveTo>
                  <a:pt x="11" y="80"/>
                </a:moveTo>
                <a:cubicBezTo>
                  <a:pt x="9" y="80"/>
                  <a:pt x="7" y="78"/>
                  <a:pt x="7" y="76"/>
                </a:cubicBezTo>
                <a:cubicBezTo>
                  <a:pt x="7" y="74"/>
                  <a:pt x="9" y="72"/>
                  <a:pt x="11" y="72"/>
                </a:cubicBezTo>
                <a:cubicBezTo>
                  <a:pt x="13" y="72"/>
                  <a:pt x="15" y="74"/>
                  <a:pt x="15" y="76"/>
                </a:cubicBezTo>
                <a:cubicBezTo>
                  <a:pt x="15" y="78"/>
                  <a:pt x="13" y="80"/>
                  <a:pt x="11" y="80"/>
                </a:cubicBezTo>
                <a:close/>
                <a:moveTo>
                  <a:pt x="109" y="76"/>
                </a:moveTo>
                <a:cubicBezTo>
                  <a:pt x="108" y="76"/>
                  <a:pt x="106" y="77"/>
                  <a:pt x="106" y="79"/>
                </a:cubicBezTo>
                <a:cubicBezTo>
                  <a:pt x="103" y="93"/>
                  <a:pt x="103" y="93"/>
                  <a:pt x="103" y="93"/>
                </a:cubicBezTo>
                <a:cubicBezTo>
                  <a:pt x="102" y="96"/>
                  <a:pt x="99" y="99"/>
                  <a:pt x="96" y="99"/>
                </a:cubicBezTo>
                <a:cubicBezTo>
                  <a:pt x="80" y="99"/>
                  <a:pt x="80" y="99"/>
                  <a:pt x="80" y="99"/>
                </a:cubicBezTo>
                <a:cubicBezTo>
                  <a:pt x="78" y="99"/>
                  <a:pt x="77" y="100"/>
                  <a:pt x="77" y="102"/>
                </a:cubicBezTo>
                <a:cubicBezTo>
                  <a:pt x="77" y="112"/>
                  <a:pt x="77" y="112"/>
                  <a:pt x="77" y="112"/>
                </a:cubicBezTo>
                <a:cubicBezTo>
                  <a:pt x="44" y="112"/>
                  <a:pt x="44" y="112"/>
                  <a:pt x="44" y="112"/>
                </a:cubicBezTo>
                <a:cubicBezTo>
                  <a:pt x="44" y="82"/>
                  <a:pt x="44" y="82"/>
                  <a:pt x="44" y="82"/>
                </a:cubicBezTo>
                <a:cubicBezTo>
                  <a:pt x="44" y="81"/>
                  <a:pt x="43" y="80"/>
                  <a:pt x="43" y="79"/>
                </a:cubicBezTo>
                <a:cubicBezTo>
                  <a:pt x="40" y="76"/>
                  <a:pt x="37" y="72"/>
                  <a:pt x="36" y="68"/>
                </a:cubicBezTo>
                <a:cubicBezTo>
                  <a:pt x="48" y="68"/>
                  <a:pt x="48" y="68"/>
                  <a:pt x="48" y="68"/>
                </a:cubicBezTo>
                <a:cubicBezTo>
                  <a:pt x="50" y="68"/>
                  <a:pt x="52" y="66"/>
                  <a:pt x="52" y="64"/>
                </a:cubicBezTo>
                <a:cubicBezTo>
                  <a:pt x="52" y="62"/>
                  <a:pt x="50" y="61"/>
                  <a:pt x="48" y="61"/>
                </a:cubicBezTo>
                <a:cubicBezTo>
                  <a:pt x="34" y="61"/>
                  <a:pt x="34" y="61"/>
                  <a:pt x="34" y="61"/>
                </a:cubicBezTo>
                <a:cubicBezTo>
                  <a:pt x="33" y="59"/>
                  <a:pt x="33" y="57"/>
                  <a:pt x="33" y="55"/>
                </a:cubicBezTo>
                <a:cubicBezTo>
                  <a:pt x="33" y="53"/>
                  <a:pt x="33" y="52"/>
                  <a:pt x="33" y="51"/>
                </a:cubicBezTo>
                <a:cubicBezTo>
                  <a:pt x="48" y="51"/>
                  <a:pt x="48" y="51"/>
                  <a:pt x="48" y="51"/>
                </a:cubicBezTo>
                <a:cubicBezTo>
                  <a:pt x="50" y="51"/>
                  <a:pt x="52" y="50"/>
                  <a:pt x="52" y="48"/>
                </a:cubicBezTo>
                <a:cubicBezTo>
                  <a:pt x="52" y="46"/>
                  <a:pt x="50" y="44"/>
                  <a:pt x="48" y="44"/>
                </a:cubicBezTo>
                <a:cubicBezTo>
                  <a:pt x="35" y="44"/>
                  <a:pt x="35" y="44"/>
                  <a:pt x="35" y="44"/>
                </a:cubicBezTo>
                <a:cubicBezTo>
                  <a:pt x="36" y="40"/>
                  <a:pt x="37" y="37"/>
                  <a:pt x="39" y="34"/>
                </a:cubicBezTo>
                <a:cubicBezTo>
                  <a:pt x="65" y="34"/>
                  <a:pt x="65" y="34"/>
                  <a:pt x="65" y="34"/>
                </a:cubicBezTo>
                <a:cubicBezTo>
                  <a:pt x="67" y="34"/>
                  <a:pt x="68" y="33"/>
                  <a:pt x="68" y="31"/>
                </a:cubicBezTo>
                <a:cubicBezTo>
                  <a:pt x="68" y="29"/>
                  <a:pt x="67" y="27"/>
                  <a:pt x="65" y="27"/>
                </a:cubicBezTo>
                <a:cubicBezTo>
                  <a:pt x="46" y="27"/>
                  <a:pt x="46" y="27"/>
                  <a:pt x="46" y="27"/>
                </a:cubicBezTo>
                <a:cubicBezTo>
                  <a:pt x="52" y="22"/>
                  <a:pt x="60" y="18"/>
                  <a:pt x="69" y="18"/>
                </a:cubicBezTo>
                <a:cubicBezTo>
                  <a:pt x="89" y="18"/>
                  <a:pt x="105" y="34"/>
                  <a:pt x="105" y="53"/>
                </a:cubicBezTo>
                <a:cubicBezTo>
                  <a:pt x="105" y="54"/>
                  <a:pt x="105" y="54"/>
                  <a:pt x="106" y="55"/>
                </a:cubicBezTo>
                <a:cubicBezTo>
                  <a:pt x="115" y="76"/>
                  <a:pt x="115" y="76"/>
                  <a:pt x="115" y="76"/>
                </a:cubicBezTo>
                <a:lnTo>
                  <a:pt x="109" y="76"/>
                </a:lnTo>
                <a:close/>
                <a:moveTo>
                  <a:pt x="109" y="76"/>
                </a:moveTo>
                <a:cubicBezTo>
                  <a:pt x="109" y="76"/>
                  <a:pt x="109" y="76"/>
                  <a:pt x="109" y="7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92" name="Google Shape;2092;p81"/>
          <p:cNvGrpSpPr/>
          <p:nvPr/>
        </p:nvGrpSpPr>
        <p:grpSpPr>
          <a:xfrm>
            <a:off x="3255929" y="4270405"/>
            <a:ext cx="325531" cy="329019"/>
            <a:chOff x="3255929" y="4270405"/>
            <a:chExt cx="325531" cy="329019"/>
          </a:xfrm>
        </p:grpSpPr>
        <p:sp>
          <p:nvSpPr>
            <p:cNvPr id="2093" name="Google Shape;2093;p81"/>
            <p:cNvSpPr/>
            <p:nvPr/>
          </p:nvSpPr>
          <p:spPr>
            <a:xfrm>
              <a:off x="3416369" y="4290169"/>
              <a:ext cx="143001" cy="126725"/>
            </a:xfrm>
            <a:custGeom>
              <a:avLst/>
              <a:gdLst/>
              <a:ahLst/>
              <a:cxnLst/>
              <a:rect l="l" t="t" r="r" b="b"/>
              <a:pathLst>
                <a:path w="52" h="46" extrusionOk="0">
                  <a:moveTo>
                    <a:pt x="9" y="15"/>
                  </a:moveTo>
                  <a:cubicBezTo>
                    <a:pt x="10" y="15"/>
                    <a:pt x="11" y="14"/>
                    <a:pt x="12" y="14"/>
                  </a:cubicBezTo>
                  <a:cubicBezTo>
                    <a:pt x="13" y="13"/>
                    <a:pt x="13" y="12"/>
                    <a:pt x="13" y="12"/>
                  </a:cubicBezTo>
                  <a:cubicBezTo>
                    <a:pt x="20" y="14"/>
                    <a:pt x="27" y="17"/>
                    <a:pt x="33" y="23"/>
                  </a:cubicBezTo>
                  <a:cubicBezTo>
                    <a:pt x="39" y="28"/>
                    <a:pt x="43" y="36"/>
                    <a:pt x="45" y="44"/>
                  </a:cubicBezTo>
                  <a:cubicBezTo>
                    <a:pt x="46" y="45"/>
                    <a:pt x="47" y="46"/>
                    <a:pt x="49" y="46"/>
                  </a:cubicBezTo>
                  <a:cubicBezTo>
                    <a:pt x="49" y="46"/>
                    <a:pt x="49" y="46"/>
                    <a:pt x="49" y="46"/>
                  </a:cubicBezTo>
                  <a:cubicBezTo>
                    <a:pt x="51" y="46"/>
                    <a:pt x="52" y="44"/>
                    <a:pt x="52" y="42"/>
                  </a:cubicBezTo>
                  <a:cubicBezTo>
                    <a:pt x="50" y="33"/>
                    <a:pt x="45" y="24"/>
                    <a:pt x="38" y="18"/>
                  </a:cubicBezTo>
                  <a:cubicBezTo>
                    <a:pt x="31" y="11"/>
                    <a:pt x="23" y="7"/>
                    <a:pt x="14" y="5"/>
                  </a:cubicBezTo>
                  <a:cubicBezTo>
                    <a:pt x="14" y="4"/>
                    <a:pt x="14" y="3"/>
                    <a:pt x="14" y="3"/>
                  </a:cubicBezTo>
                  <a:cubicBezTo>
                    <a:pt x="13" y="1"/>
                    <a:pt x="11" y="0"/>
                    <a:pt x="9" y="1"/>
                  </a:cubicBezTo>
                  <a:cubicBezTo>
                    <a:pt x="3" y="4"/>
                    <a:pt x="3" y="4"/>
                    <a:pt x="3" y="4"/>
                  </a:cubicBezTo>
                  <a:cubicBezTo>
                    <a:pt x="2" y="4"/>
                    <a:pt x="1" y="5"/>
                    <a:pt x="1" y="6"/>
                  </a:cubicBezTo>
                  <a:cubicBezTo>
                    <a:pt x="0" y="7"/>
                    <a:pt x="1" y="9"/>
                    <a:pt x="2" y="9"/>
                  </a:cubicBezTo>
                  <a:cubicBezTo>
                    <a:pt x="7" y="14"/>
                    <a:pt x="7" y="14"/>
                    <a:pt x="7" y="14"/>
                  </a:cubicBezTo>
                  <a:cubicBezTo>
                    <a:pt x="8" y="15"/>
                    <a:pt x="9" y="15"/>
                    <a:pt x="9" y="15"/>
                  </a:cubicBezTo>
                  <a:close/>
                  <a:moveTo>
                    <a:pt x="9" y="15"/>
                  </a:moveTo>
                  <a:cubicBezTo>
                    <a:pt x="9" y="15"/>
                    <a:pt x="9" y="15"/>
                    <a:pt x="9" y="1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81"/>
            <p:cNvSpPr/>
            <p:nvPr/>
          </p:nvSpPr>
          <p:spPr>
            <a:xfrm>
              <a:off x="3278019" y="4464561"/>
              <a:ext cx="140676" cy="112774"/>
            </a:xfrm>
            <a:custGeom>
              <a:avLst/>
              <a:gdLst/>
              <a:ahLst/>
              <a:cxnLst/>
              <a:rect l="l" t="t" r="r" b="b"/>
              <a:pathLst>
                <a:path w="51" h="41" extrusionOk="0">
                  <a:moveTo>
                    <a:pt x="50" y="33"/>
                  </a:moveTo>
                  <a:cubicBezTo>
                    <a:pt x="44" y="28"/>
                    <a:pt x="44" y="28"/>
                    <a:pt x="44" y="28"/>
                  </a:cubicBezTo>
                  <a:cubicBezTo>
                    <a:pt x="43" y="27"/>
                    <a:pt x="41" y="27"/>
                    <a:pt x="39" y="28"/>
                  </a:cubicBezTo>
                  <a:cubicBezTo>
                    <a:pt x="39" y="29"/>
                    <a:pt x="38" y="30"/>
                    <a:pt x="38" y="30"/>
                  </a:cubicBezTo>
                  <a:cubicBezTo>
                    <a:pt x="31" y="28"/>
                    <a:pt x="24" y="25"/>
                    <a:pt x="18" y="19"/>
                  </a:cubicBezTo>
                  <a:cubicBezTo>
                    <a:pt x="13" y="15"/>
                    <a:pt x="10" y="9"/>
                    <a:pt x="7" y="3"/>
                  </a:cubicBezTo>
                  <a:cubicBezTo>
                    <a:pt x="7" y="1"/>
                    <a:pt x="5" y="0"/>
                    <a:pt x="3" y="1"/>
                  </a:cubicBezTo>
                  <a:cubicBezTo>
                    <a:pt x="1" y="1"/>
                    <a:pt x="0" y="3"/>
                    <a:pt x="1" y="5"/>
                  </a:cubicBezTo>
                  <a:cubicBezTo>
                    <a:pt x="3" y="12"/>
                    <a:pt x="8" y="19"/>
                    <a:pt x="13" y="24"/>
                  </a:cubicBezTo>
                  <a:cubicBezTo>
                    <a:pt x="20" y="31"/>
                    <a:pt x="28" y="35"/>
                    <a:pt x="37" y="37"/>
                  </a:cubicBezTo>
                  <a:cubicBezTo>
                    <a:pt x="37" y="38"/>
                    <a:pt x="37" y="39"/>
                    <a:pt x="37" y="39"/>
                  </a:cubicBezTo>
                  <a:cubicBezTo>
                    <a:pt x="38" y="41"/>
                    <a:pt x="39" y="41"/>
                    <a:pt x="41" y="41"/>
                  </a:cubicBezTo>
                  <a:cubicBezTo>
                    <a:pt x="41" y="41"/>
                    <a:pt x="41" y="41"/>
                    <a:pt x="42" y="41"/>
                  </a:cubicBezTo>
                  <a:cubicBezTo>
                    <a:pt x="49" y="38"/>
                    <a:pt x="49" y="38"/>
                    <a:pt x="49" y="38"/>
                  </a:cubicBezTo>
                  <a:cubicBezTo>
                    <a:pt x="50" y="38"/>
                    <a:pt x="50" y="37"/>
                    <a:pt x="51" y="36"/>
                  </a:cubicBezTo>
                  <a:cubicBezTo>
                    <a:pt x="51" y="35"/>
                    <a:pt x="50" y="33"/>
                    <a:pt x="50" y="33"/>
                  </a:cubicBezTo>
                  <a:close/>
                  <a:moveTo>
                    <a:pt x="50" y="33"/>
                  </a:moveTo>
                  <a:cubicBezTo>
                    <a:pt x="50" y="33"/>
                    <a:pt x="50" y="33"/>
                    <a:pt x="50" y="33"/>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81"/>
            <p:cNvSpPr/>
            <p:nvPr/>
          </p:nvSpPr>
          <p:spPr>
            <a:xfrm>
              <a:off x="3255929" y="4270405"/>
              <a:ext cx="134862" cy="168579"/>
            </a:xfrm>
            <a:custGeom>
              <a:avLst/>
              <a:gdLst/>
              <a:ahLst/>
              <a:cxnLst/>
              <a:rect l="l" t="t" r="r" b="b"/>
              <a:pathLst>
                <a:path w="49" h="61" extrusionOk="0">
                  <a:moveTo>
                    <a:pt x="49" y="58"/>
                  </a:moveTo>
                  <a:cubicBezTo>
                    <a:pt x="49" y="16"/>
                    <a:pt x="49" y="16"/>
                    <a:pt x="49" y="16"/>
                  </a:cubicBezTo>
                  <a:cubicBezTo>
                    <a:pt x="49" y="15"/>
                    <a:pt x="48" y="14"/>
                    <a:pt x="48" y="14"/>
                  </a:cubicBezTo>
                  <a:cubicBezTo>
                    <a:pt x="36" y="1"/>
                    <a:pt x="36" y="1"/>
                    <a:pt x="36" y="1"/>
                  </a:cubicBezTo>
                  <a:cubicBezTo>
                    <a:pt x="35" y="1"/>
                    <a:pt x="34" y="0"/>
                    <a:pt x="33" y="0"/>
                  </a:cubicBezTo>
                  <a:cubicBezTo>
                    <a:pt x="3" y="0"/>
                    <a:pt x="3" y="0"/>
                    <a:pt x="3" y="0"/>
                  </a:cubicBezTo>
                  <a:cubicBezTo>
                    <a:pt x="1" y="0"/>
                    <a:pt x="0" y="2"/>
                    <a:pt x="0" y="4"/>
                  </a:cubicBezTo>
                  <a:cubicBezTo>
                    <a:pt x="0" y="58"/>
                    <a:pt x="0" y="58"/>
                    <a:pt x="0" y="58"/>
                  </a:cubicBezTo>
                  <a:cubicBezTo>
                    <a:pt x="0" y="60"/>
                    <a:pt x="1" y="61"/>
                    <a:pt x="3" y="61"/>
                  </a:cubicBezTo>
                  <a:cubicBezTo>
                    <a:pt x="45" y="61"/>
                    <a:pt x="45" y="61"/>
                    <a:pt x="45" y="61"/>
                  </a:cubicBezTo>
                  <a:cubicBezTo>
                    <a:pt x="47" y="61"/>
                    <a:pt x="49" y="60"/>
                    <a:pt x="49" y="58"/>
                  </a:cubicBezTo>
                  <a:close/>
                  <a:moveTo>
                    <a:pt x="40" y="16"/>
                  </a:moveTo>
                  <a:cubicBezTo>
                    <a:pt x="33" y="16"/>
                    <a:pt x="33" y="16"/>
                    <a:pt x="33" y="16"/>
                  </a:cubicBezTo>
                  <a:cubicBezTo>
                    <a:pt x="33" y="9"/>
                    <a:pt x="33" y="9"/>
                    <a:pt x="33" y="9"/>
                  </a:cubicBezTo>
                  <a:lnTo>
                    <a:pt x="40" y="16"/>
                  </a:lnTo>
                  <a:close/>
                  <a:moveTo>
                    <a:pt x="6" y="55"/>
                  </a:moveTo>
                  <a:cubicBezTo>
                    <a:pt x="6" y="7"/>
                    <a:pt x="6" y="7"/>
                    <a:pt x="6" y="7"/>
                  </a:cubicBezTo>
                  <a:cubicBezTo>
                    <a:pt x="26" y="7"/>
                    <a:pt x="26" y="7"/>
                    <a:pt x="26" y="7"/>
                  </a:cubicBezTo>
                  <a:cubicBezTo>
                    <a:pt x="26" y="19"/>
                    <a:pt x="26" y="19"/>
                    <a:pt x="26" y="19"/>
                  </a:cubicBezTo>
                  <a:cubicBezTo>
                    <a:pt x="26" y="21"/>
                    <a:pt x="28" y="23"/>
                    <a:pt x="30" y="23"/>
                  </a:cubicBezTo>
                  <a:cubicBezTo>
                    <a:pt x="42" y="23"/>
                    <a:pt x="42" y="23"/>
                    <a:pt x="42" y="23"/>
                  </a:cubicBezTo>
                  <a:cubicBezTo>
                    <a:pt x="42" y="55"/>
                    <a:pt x="42" y="55"/>
                    <a:pt x="42" y="55"/>
                  </a:cubicBezTo>
                  <a:lnTo>
                    <a:pt x="6" y="55"/>
                  </a:lnTo>
                  <a:close/>
                  <a:moveTo>
                    <a:pt x="6" y="55"/>
                  </a:moveTo>
                  <a:cubicBezTo>
                    <a:pt x="6" y="55"/>
                    <a:pt x="6" y="55"/>
                    <a:pt x="6" y="5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6" name="Google Shape;2096;p81"/>
            <p:cNvSpPr/>
            <p:nvPr/>
          </p:nvSpPr>
          <p:spPr>
            <a:xfrm>
              <a:off x="3429158" y="4452935"/>
              <a:ext cx="152302" cy="146489"/>
            </a:xfrm>
            <a:custGeom>
              <a:avLst/>
              <a:gdLst/>
              <a:ahLst/>
              <a:cxnLst/>
              <a:rect l="l" t="t" r="r" b="b"/>
              <a:pathLst>
                <a:path w="55" h="53" extrusionOk="0">
                  <a:moveTo>
                    <a:pt x="55" y="12"/>
                  </a:moveTo>
                  <a:cubicBezTo>
                    <a:pt x="55" y="9"/>
                    <a:pt x="53" y="5"/>
                    <a:pt x="45" y="3"/>
                  </a:cubicBezTo>
                  <a:cubicBezTo>
                    <a:pt x="40" y="1"/>
                    <a:pt x="34" y="0"/>
                    <a:pt x="27" y="0"/>
                  </a:cubicBezTo>
                  <a:cubicBezTo>
                    <a:pt x="21" y="0"/>
                    <a:pt x="14" y="1"/>
                    <a:pt x="9" y="3"/>
                  </a:cubicBezTo>
                  <a:cubicBezTo>
                    <a:pt x="2" y="5"/>
                    <a:pt x="0" y="9"/>
                    <a:pt x="0" y="12"/>
                  </a:cubicBezTo>
                  <a:cubicBezTo>
                    <a:pt x="0" y="41"/>
                    <a:pt x="0" y="41"/>
                    <a:pt x="0" y="41"/>
                  </a:cubicBezTo>
                  <a:cubicBezTo>
                    <a:pt x="0" y="49"/>
                    <a:pt x="14" y="53"/>
                    <a:pt x="27" y="53"/>
                  </a:cubicBezTo>
                  <a:cubicBezTo>
                    <a:pt x="41" y="53"/>
                    <a:pt x="55" y="49"/>
                    <a:pt x="55" y="41"/>
                  </a:cubicBezTo>
                  <a:cubicBezTo>
                    <a:pt x="55" y="41"/>
                    <a:pt x="55" y="12"/>
                    <a:pt x="55" y="12"/>
                  </a:cubicBezTo>
                  <a:close/>
                  <a:moveTo>
                    <a:pt x="48" y="26"/>
                  </a:moveTo>
                  <a:cubicBezTo>
                    <a:pt x="47" y="28"/>
                    <a:pt x="40" y="31"/>
                    <a:pt x="27" y="31"/>
                  </a:cubicBezTo>
                  <a:cubicBezTo>
                    <a:pt x="15" y="31"/>
                    <a:pt x="8" y="28"/>
                    <a:pt x="7" y="26"/>
                  </a:cubicBezTo>
                  <a:cubicBezTo>
                    <a:pt x="7" y="19"/>
                    <a:pt x="7" y="19"/>
                    <a:pt x="7" y="19"/>
                  </a:cubicBezTo>
                  <a:cubicBezTo>
                    <a:pt x="8" y="20"/>
                    <a:pt x="9" y="20"/>
                    <a:pt x="9" y="20"/>
                  </a:cubicBezTo>
                  <a:cubicBezTo>
                    <a:pt x="14" y="22"/>
                    <a:pt x="21" y="23"/>
                    <a:pt x="27" y="23"/>
                  </a:cubicBezTo>
                  <a:cubicBezTo>
                    <a:pt x="34" y="23"/>
                    <a:pt x="40" y="22"/>
                    <a:pt x="45" y="20"/>
                  </a:cubicBezTo>
                  <a:cubicBezTo>
                    <a:pt x="46" y="20"/>
                    <a:pt x="47" y="20"/>
                    <a:pt x="48" y="19"/>
                  </a:cubicBezTo>
                  <a:lnTo>
                    <a:pt x="48" y="26"/>
                  </a:lnTo>
                  <a:close/>
                  <a:moveTo>
                    <a:pt x="27" y="7"/>
                  </a:moveTo>
                  <a:cubicBezTo>
                    <a:pt x="39" y="7"/>
                    <a:pt x="46" y="10"/>
                    <a:pt x="48" y="12"/>
                  </a:cubicBezTo>
                  <a:cubicBezTo>
                    <a:pt x="46" y="13"/>
                    <a:pt x="39" y="16"/>
                    <a:pt x="27" y="16"/>
                  </a:cubicBezTo>
                  <a:cubicBezTo>
                    <a:pt x="16" y="16"/>
                    <a:pt x="9" y="13"/>
                    <a:pt x="7" y="12"/>
                  </a:cubicBezTo>
                  <a:cubicBezTo>
                    <a:pt x="9" y="10"/>
                    <a:pt x="16" y="7"/>
                    <a:pt x="27" y="7"/>
                  </a:cubicBezTo>
                  <a:close/>
                  <a:moveTo>
                    <a:pt x="27" y="46"/>
                  </a:moveTo>
                  <a:cubicBezTo>
                    <a:pt x="15" y="46"/>
                    <a:pt x="8" y="43"/>
                    <a:pt x="7" y="41"/>
                  </a:cubicBezTo>
                  <a:cubicBezTo>
                    <a:pt x="7" y="34"/>
                    <a:pt x="7" y="34"/>
                    <a:pt x="7" y="34"/>
                  </a:cubicBezTo>
                  <a:cubicBezTo>
                    <a:pt x="12" y="37"/>
                    <a:pt x="20" y="38"/>
                    <a:pt x="27" y="38"/>
                  </a:cubicBezTo>
                  <a:cubicBezTo>
                    <a:pt x="35" y="38"/>
                    <a:pt x="43" y="37"/>
                    <a:pt x="48" y="34"/>
                  </a:cubicBezTo>
                  <a:cubicBezTo>
                    <a:pt x="48" y="41"/>
                    <a:pt x="48" y="41"/>
                    <a:pt x="48" y="41"/>
                  </a:cubicBezTo>
                  <a:cubicBezTo>
                    <a:pt x="47" y="43"/>
                    <a:pt x="40" y="46"/>
                    <a:pt x="27" y="46"/>
                  </a:cubicBezTo>
                  <a:close/>
                  <a:moveTo>
                    <a:pt x="27" y="46"/>
                  </a:moveTo>
                  <a:cubicBezTo>
                    <a:pt x="27" y="46"/>
                    <a:pt x="27" y="46"/>
                    <a:pt x="27" y="46"/>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97" name="Google Shape;2097;p81"/>
          <p:cNvSpPr/>
          <p:nvPr/>
        </p:nvSpPr>
        <p:spPr>
          <a:xfrm>
            <a:off x="3993022" y="4270405"/>
            <a:ext cx="327855" cy="329020"/>
          </a:xfrm>
          <a:custGeom>
            <a:avLst/>
            <a:gdLst/>
            <a:ahLst/>
            <a:cxnLst/>
            <a:rect l="l" t="t" r="r" b="b"/>
            <a:pathLst>
              <a:path w="119" h="119" extrusionOk="0">
                <a:moveTo>
                  <a:pt x="79" y="72"/>
                </a:moveTo>
                <a:cubicBezTo>
                  <a:pt x="90" y="72"/>
                  <a:pt x="90" y="72"/>
                  <a:pt x="90" y="72"/>
                </a:cubicBezTo>
                <a:cubicBezTo>
                  <a:pt x="106" y="72"/>
                  <a:pt x="119" y="60"/>
                  <a:pt x="119" y="44"/>
                </a:cubicBezTo>
                <a:cubicBezTo>
                  <a:pt x="119" y="29"/>
                  <a:pt x="106" y="16"/>
                  <a:pt x="90" y="16"/>
                </a:cubicBezTo>
                <a:cubicBezTo>
                  <a:pt x="90" y="16"/>
                  <a:pt x="89" y="16"/>
                  <a:pt x="88" y="16"/>
                </a:cubicBezTo>
                <a:cubicBezTo>
                  <a:pt x="85" y="12"/>
                  <a:pt x="81" y="8"/>
                  <a:pt x="77" y="5"/>
                </a:cubicBezTo>
                <a:cubicBezTo>
                  <a:pt x="72" y="2"/>
                  <a:pt x="66" y="0"/>
                  <a:pt x="60" y="0"/>
                </a:cubicBezTo>
                <a:cubicBezTo>
                  <a:pt x="43" y="0"/>
                  <a:pt x="29" y="13"/>
                  <a:pt x="27" y="30"/>
                </a:cubicBezTo>
                <a:cubicBezTo>
                  <a:pt x="25" y="30"/>
                  <a:pt x="24" y="29"/>
                  <a:pt x="22" y="29"/>
                </a:cubicBezTo>
                <a:cubicBezTo>
                  <a:pt x="10" y="29"/>
                  <a:pt x="0" y="39"/>
                  <a:pt x="0" y="51"/>
                </a:cubicBezTo>
                <a:cubicBezTo>
                  <a:pt x="0" y="63"/>
                  <a:pt x="10" y="72"/>
                  <a:pt x="22" y="72"/>
                </a:cubicBezTo>
                <a:cubicBezTo>
                  <a:pt x="40" y="72"/>
                  <a:pt x="40" y="72"/>
                  <a:pt x="40" y="72"/>
                </a:cubicBezTo>
                <a:cubicBezTo>
                  <a:pt x="40" y="79"/>
                  <a:pt x="40" y="79"/>
                  <a:pt x="40" y="79"/>
                </a:cubicBezTo>
                <a:cubicBezTo>
                  <a:pt x="29" y="90"/>
                  <a:pt x="29" y="90"/>
                  <a:pt x="29" y="90"/>
                </a:cubicBezTo>
                <a:cubicBezTo>
                  <a:pt x="28" y="90"/>
                  <a:pt x="28" y="90"/>
                  <a:pt x="27" y="90"/>
                </a:cubicBezTo>
                <a:cubicBezTo>
                  <a:pt x="24" y="89"/>
                  <a:pt x="22" y="89"/>
                  <a:pt x="19" y="91"/>
                </a:cubicBezTo>
                <a:cubicBezTo>
                  <a:pt x="17" y="92"/>
                  <a:pt x="15" y="94"/>
                  <a:pt x="14" y="97"/>
                </a:cubicBezTo>
                <a:cubicBezTo>
                  <a:pt x="14" y="100"/>
                  <a:pt x="14" y="102"/>
                  <a:pt x="15" y="105"/>
                </a:cubicBezTo>
                <a:cubicBezTo>
                  <a:pt x="17" y="107"/>
                  <a:pt x="19" y="109"/>
                  <a:pt x="22" y="110"/>
                </a:cubicBezTo>
                <a:cubicBezTo>
                  <a:pt x="23" y="110"/>
                  <a:pt x="24" y="110"/>
                  <a:pt x="24" y="110"/>
                </a:cubicBezTo>
                <a:cubicBezTo>
                  <a:pt x="26" y="110"/>
                  <a:pt x="28" y="110"/>
                  <a:pt x="30" y="109"/>
                </a:cubicBezTo>
                <a:cubicBezTo>
                  <a:pt x="32" y="107"/>
                  <a:pt x="34" y="105"/>
                  <a:pt x="34" y="102"/>
                </a:cubicBezTo>
                <a:cubicBezTo>
                  <a:pt x="35" y="100"/>
                  <a:pt x="35" y="97"/>
                  <a:pt x="34" y="95"/>
                </a:cubicBezTo>
                <a:cubicBezTo>
                  <a:pt x="46" y="83"/>
                  <a:pt x="46" y="83"/>
                  <a:pt x="46" y="83"/>
                </a:cubicBezTo>
                <a:cubicBezTo>
                  <a:pt x="46" y="82"/>
                  <a:pt x="47" y="82"/>
                  <a:pt x="47" y="81"/>
                </a:cubicBezTo>
                <a:cubicBezTo>
                  <a:pt x="47" y="72"/>
                  <a:pt x="47" y="72"/>
                  <a:pt x="47" y="72"/>
                </a:cubicBezTo>
                <a:cubicBezTo>
                  <a:pt x="56" y="72"/>
                  <a:pt x="56" y="72"/>
                  <a:pt x="56" y="72"/>
                </a:cubicBezTo>
                <a:cubicBezTo>
                  <a:pt x="56" y="98"/>
                  <a:pt x="56" y="98"/>
                  <a:pt x="56" y="98"/>
                </a:cubicBezTo>
                <a:cubicBezTo>
                  <a:pt x="55" y="99"/>
                  <a:pt x="55" y="99"/>
                  <a:pt x="54" y="99"/>
                </a:cubicBezTo>
                <a:cubicBezTo>
                  <a:pt x="52" y="101"/>
                  <a:pt x="50" y="103"/>
                  <a:pt x="50" y="105"/>
                </a:cubicBezTo>
                <a:cubicBezTo>
                  <a:pt x="49" y="108"/>
                  <a:pt x="49" y="111"/>
                  <a:pt x="51" y="113"/>
                </a:cubicBezTo>
                <a:cubicBezTo>
                  <a:pt x="52" y="116"/>
                  <a:pt x="54" y="117"/>
                  <a:pt x="57" y="118"/>
                </a:cubicBezTo>
                <a:cubicBezTo>
                  <a:pt x="58" y="118"/>
                  <a:pt x="59" y="119"/>
                  <a:pt x="60" y="119"/>
                </a:cubicBezTo>
                <a:cubicBezTo>
                  <a:pt x="61" y="119"/>
                  <a:pt x="63" y="118"/>
                  <a:pt x="65" y="117"/>
                </a:cubicBezTo>
                <a:cubicBezTo>
                  <a:pt x="70" y="114"/>
                  <a:pt x="71" y="108"/>
                  <a:pt x="69" y="103"/>
                </a:cubicBezTo>
                <a:cubicBezTo>
                  <a:pt x="67" y="101"/>
                  <a:pt x="65" y="99"/>
                  <a:pt x="63" y="98"/>
                </a:cubicBezTo>
                <a:cubicBezTo>
                  <a:pt x="63" y="72"/>
                  <a:pt x="63" y="72"/>
                  <a:pt x="63" y="72"/>
                </a:cubicBezTo>
                <a:cubicBezTo>
                  <a:pt x="73" y="72"/>
                  <a:pt x="73" y="72"/>
                  <a:pt x="73" y="72"/>
                </a:cubicBezTo>
                <a:cubicBezTo>
                  <a:pt x="73" y="81"/>
                  <a:pt x="73" y="81"/>
                  <a:pt x="73" y="81"/>
                </a:cubicBezTo>
                <a:cubicBezTo>
                  <a:pt x="73" y="82"/>
                  <a:pt x="73" y="82"/>
                  <a:pt x="74" y="83"/>
                </a:cubicBezTo>
                <a:cubicBezTo>
                  <a:pt x="85" y="95"/>
                  <a:pt x="85" y="95"/>
                  <a:pt x="85" y="95"/>
                </a:cubicBezTo>
                <a:cubicBezTo>
                  <a:pt x="84" y="97"/>
                  <a:pt x="84" y="100"/>
                  <a:pt x="85" y="102"/>
                </a:cubicBezTo>
                <a:cubicBezTo>
                  <a:pt x="85" y="105"/>
                  <a:pt x="87" y="107"/>
                  <a:pt x="89" y="109"/>
                </a:cubicBezTo>
                <a:cubicBezTo>
                  <a:pt x="91" y="110"/>
                  <a:pt x="93" y="110"/>
                  <a:pt x="95" y="110"/>
                </a:cubicBezTo>
                <a:cubicBezTo>
                  <a:pt x="98" y="110"/>
                  <a:pt x="102" y="108"/>
                  <a:pt x="104" y="105"/>
                </a:cubicBezTo>
                <a:cubicBezTo>
                  <a:pt x="105" y="102"/>
                  <a:pt x="105" y="100"/>
                  <a:pt x="105" y="97"/>
                </a:cubicBezTo>
                <a:cubicBezTo>
                  <a:pt x="104" y="94"/>
                  <a:pt x="102" y="92"/>
                  <a:pt x="100" y="91"/>
                </a:cubicBezTo>
                <a:cubicBezTo>
                  <a:pt x="97" y="89"/>
                  <a:pt x="95" y="89"/>
                  <a:pt x="92" y="90"/>
                </a:cubicBezTo>
                <a:cubicBezTo>
                  <a:pt x="91" y="90"/>
                  <a:pt x="91" y="90"/>
                  <a:pt x="90" y="90"/>
                </a:cubicBezTo>
                <a:cubicBezTo>
                  <a:pt x="79" y="79"/>
                  <a:pt x="79" y="79"/>
                  <a:pt x="79" y="79"/>
                </a:cubicBezTo>
                <a:lnTo>
                  <a:pt x="79" y="72"/>
                </a:lnTo>
                <a:close/>
                <a:moveTo>
                  <a:pt x="28" y="101"/>
                </a:moveTo>
                <a:cubicBezTo>
                  <a:pt x="28" y="101"/>
                  <a:pt x="27" y="102"/>
                  <a:pt x="26" y="103"/>
                </a:cubicBezTo>
                <a:cubicBezTo>
                  <a:pt x="25" y="103"/>
                  <a:pt x="24" y="103"/>
                  <a:pt x="24" y="103"/>
                </a:cubicBezTo>
                <a:cubicBezTo>
                  <a:pt x="23" y="103"/>
                  <a:pt x="22" y="102"/>
                  <a:pt x="21" y="101"/>
                </a:cubicBezTo>
                <a:cubicBezTo>
                  <a:pt x="20" y="100"/>
                  <a:pt x="21" y="98"/>
                  <a:pt x="23" y="97"/>
                </a:cubicBezTo>
                <a:cubicBezTo>
                  <a:pt x="23" y="96"/>
                  <a:pt x="24" y="96"/>
                  <a:pt x="24" y="96"/>
                </a:cubicBezTo>
                <a:cubicBezTo>
                  <a:pt x="25" y="96"/>
                  <a:pt x="25" y="96"/>
                  <a:pt x="25" y="96"/>
                </a:cubicBezTo>
                <a:cubicBezTo>
                  <a:pt x="26" y="97"/>
                  <a:pt x="27" y="97"/>
                  <a:pt x="27" y="98"/>
                </a:cubicBezTo>
                <a:cubicBezTo>
                  <a:pt x="28" y="99"/>
                  <a:pt x="28" y="100"/>
                  <a:pt x="28" y="101"/>
                </a:cubicBezTo>
                <a:close/>
                <a:moveTo>
                  <a:pt x="61" y="111"/>
                </a:moveTo>
                <a:cubicBezTo>
                  <a:pt x="60" y="112"/>
                  <a:pt x="60" y="112"/>
                  <a:pt x="59" y="111"/>
                </a:cubicBezTo>
                <a:cubicBezTo>
                  <a:pt x="58" y="111"/>
                  <a:pt x="57" y="111"/>
                  <a:pt x="57" y="110"/>
                </a:cubicBezTo>
                <a:cubicBezTo>
                  <a:pt x="56" y="108"/>
                  <a:pt x="56" y="106"/>
                  <a:pt x="58" y="105"/>
                </a:cubicBezTo>
                <a:cubicBezTo>
                  <a:pt x="58" y="105"/>
                  <a:pt x="59" y="105"/>
                  <a:pt x="60" y="105"/>
                </a:cubicBezTo>
                <a:cubicBezTo>
                  <a:pt x="61" y="105"/>
                  <a:pt x="62" y="105"/>
                  <a:pt x="63" y="106"/>
                </a:cubicBezTo>
                <a:cubicBezTo>
                  <a:pt x="64" y="108"/>
                  <a:pt x="63" y="110"/>
                  <a:pt x="61" y="111"/>
                </a:cubicBezTo>
                <a:close/>
                <a:moveTo>
                  <a:pt x="7" y="51"/>
                </a:moveTo>
                <a:cubicBezTo>
                  <a:pt x="7" y="43"/>
                  <a:pt x="14" y="36"/>
                  <a:pt x="22" y="36"/>
                </a:cubicBezTo>
                <a:cubicBezTo>
                  <a:pt x="24" y="36"/>
                  <a:pt x="27" y="37"/>
                  <a:pt x="29" y="38"/>
                </a:cubicBezTo>
                <a:cubicBezTo>
                  <a:pt x="30" y="39"/>
                  <a:pt x="31" y="39"/>
                  <a:pt x="32" y="38"/>
                </a:cubicBezTo>
                <a:cubicBezTo>
                  <a:pt x="33" y="37"/>
                  <a:pt x="34" y="36"/>
                  <a:pt x="34" y="35"/>
                </a:cubicBezTo>
                <a:cubicBezTo>
                  <a:pt x="34" y="34"/>
                  <a:pt x="34" y="34"/>
                  <a:pt x="34" y="33"/>
                </a:cubicBezTo>
                <a:cubicBezTo>
                  <a:pt x="34" y="19"/>
                  <a:pt x="45" y="7"/>
                  <a:pt x="60" y="7"/>
                </a:cubicBezTo>
                <a:cubicBezTo>
                  <a:pt x="69" y="7"/>
                  <a:pt x="78" y="13"/>
                  <a:pt x="83" y="22"/>
                </a:cubicBezTo>
                <a:cubicBezTo>
                  <a:pt x="83" y="23"/>
                  <a:pt x="85" y="24"/>
                  <a:pt x="86" y="23"/>
                </a:cubicBezTo>
                <a:cubicBezTo>
                  <a:pt x="88" y="23"/>
                  <a:pt x="89" y="23"/>
                  <a:pt x="90" y="23"/>
                </a:cubicBezTo>
                <a:cubicBezTo>
                  <a:pt x="102" y="23"/>
                  <a:pt x="112" y="33"/>
                  <a:pt x="112" y="44"/>
                </a:cubicBezTo>
                <a:cubicBezTo>
                  <a:pt x="112" y="56"/>
                  <a:pt x="102" y="66"/>
                  <a:pt x="90" y="66"/>
                </a:cubicBezTo>
                <a:cubicBezTo>
                  <a:pt x="22" y="66"/>
                  <a:pt x="22" y="66"/>
                  <a:pt x="22" y="66"/>
                </a:cubicBezTo>
                <a:cubicBezTo>
                  <a:pt x="14" y="66"/>
                  <a:pt x="7" y="59"/>
                  <a:pt x="7" y="51"/>
                </a:cubicBezTo>
                <a:close/>
                <a:moveTo>
                  <a:pt x="96" y="97"/>
                </a:moveTo>
                <a:cubicBezTo>
                  <a:pt x="97" y="97"/>
                  <a:pt x="98" y="98"/>
                  <a:pt x="98" y="99"/>
                </a:cubicBezTo>
                <a:cubicBezTo>
                  <a:pt x="98" y="100"/>
                  <a:pt x="98" y="101"/>
                  <a:pt x="98" y="101"/>
                </a:cubicBezTo>
                <a:cubicBezTo>
                  <a:pt x="97" y="102"/>
                  <a:pt x="96" y="103"/>
                  <a:pt x="96" y="103"/>
                </a:cubicBezTo>
                <a:cubicBezTo>
                  <a:pt x="95" y="103"/>
                  <a:pt x="94" y="103"/>
                  <a:pt x="93" y="103"/>
                </a:cubicBezTo>
                <a:cubicBezTo>
                  <a:pt x="91" y="102"/>
                  <a:pt x="91" y="100"/>
                  <a:pt x="92" y="98"/>
                </a:cubicBezTo>
                <a:cubicBezTo>
                  <a:pt x="92" y="97"/>
                  <a:pt x="93" y="97"/>
                  <a:pt x="94" y="96"/>
                </a:cubicBezTo>
                <a:cubicBezTo>
                  <a:pt x="95" y="96"/>
                  <a:pt x="96" y="96"/>
                  <a:pt x="96" y="97"/>
                </a:cubicBezTo>
                <a:close/>
                <a:moveTo>
                  <a:pt x="96" y="97"/>
                </a:moveTo>
                <a:cubicBezTo>
                  <a:pt x="96" y="97"/>
                  <a:pt x="96" y="97"/>
                  <a:pt x="96" y="9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98" name="Google Shape;2098;p81"/>
          <p:cNvGrpSpPr/>
          <p:nvPr/>
        </p:nvGrpSpPr>
        <p:grpSpPr>
          <a:xfrm>
            <a:off x="4737090" y="4273892"/>
            <a:ext cx="373197" cy="323206"/>
            <a:chOff x="4737090" y="4273892"/>
            <a:chExt cx="373197" cy="323206"/>
          </a:xfrm>
        </p:grpSpPr>
        <p:sp>
          <p:nvSpPr>
            <p:cNvPr id="2099" name="Google Shape;2099;p81"/>
            <p:cNvSpPr/>
            <p:nvPr/>
          </p:nvSpPr>
          <p:spPr>
            <a:xfrm>
              <a:off x="4737090" y="4273892"/>
              <a:ext cx="373197" cy="323206"/>
            </a:xfrm>
            <a:custGeom>
              <a:avLst/>
              <a:gdLst/>
              <a:ahLst/>
              <a:cxnLst/>
              <a:rect l="l" t="t" r="r" b="b"/>
              <a:pathLst>
                <a:path w="135" h="117" extrusionOk="0">
                  <a:moveTo>
                    <a:pt x="135" y="26"/>
                  </a:moveTo>
                  <a:cubicBezTo>
                    <a:pt x="135" y="25"/>
                    <a:pt x="135" y="24"/>
                    <a:pt x="134" y="23"/>
                  </a:cubicBezTo>
                  <a:cubicBezTo>
                    <a:pt x="134" y="23"/>
                    <a:pt x="112" y="1"/>
                    <a:pt x="112" y="1"/>
                  </a:cubicBezTo>
                  <a:cubicBezTo>
                    <a:pt x="111" y="0"/>
                    <a:pt x="110" y="0"/>
                    <a:pt x="108" y="0"/>
                  </a:cubicBezTo>
                  <a:cubicBezTo>
                    <a:pt x="4" y="0"/>
                    <a:pt x="4" y="0"/>
                    <a:pt x="4" y="0"/>
                  </a:cubicBezTo>
                  <a:cubicBezTo>
                    <a:pt x="2" y="0"/>
                    <a:pt x="0" y="1"/>
                    <a:pt x="0" y="4"/>
                  </a:cubicBezTo>
                  <a:cubicBezTo>
                    <a:pt x="0" y="113"/>
                    <a:pt x="0" y="113"/>
                    <a:pt x="0" y="113"/>
                  </a:cubicBezTo>
                  <a:cubicBezTo>
                    <a:pt x="0" y="116"/>
                    <a:pt x="2" y="117"/>
                    <a:pt x="4" y="117"/>
                  </a:cubicBezTo>
                  <a:cubicBezTo>
                    <a:pt x="131" y="117"/>
                    <a:pt x="131" y="117"/>
                    <a:pt x="131" y="117"/>
                  </a:cubicBezTo>
                  <a:cubicBezTo>
                    <a:pt x="133" y="117"/>
                    <a:pt x="135" y="116"/>
                    <a:pt x="135" y="113"/>
                  </a:cubicBezTo>
                  <a:cubicBezTo>
                    <a:pt x="135" y="26"/>
                    <a:pt x="135" y="26"/>
                    <a:pt x="135" y="26"/>
                  </a:cubicBezTo>
                  <a:cubicBezTo>
                    <a:pt x="135" y="26"/>
                    <a:pt x="135" y="26"/>
                    <a:pt x="135" y="26"/>
                  </a:cubicBezTo>
                  <a:close/>
                  <a:moveTo>
                    <a:pt x="113" y="13"/>
                  </a:moveTo>
                  <a:cubicBezTo>
                    <a:pt x="122" y="22"/>
                    <a:pt x="122" y="22"/>
                    <a:pt x="122" y="22"/>
                  </a:cubicBezTo>
                  <a:cubicBezTo>
                    <a:pt x="113" y="22"/>
                    <a:pt x="113" y="22"/>
                    <a:pt x="113" y="22"/>
                  </a:cubicBezTo>
                  <a:lnTo>
                    <a:pt x="113" y="13"/>
                  </a:lnTo>
                  <a:close/>
                  <a:moveTo>
                    <a:pt x="8" y="109"/>
                  </a:moveTo>
                  <a:cubicBezTo>
                    <a:pt x="8" y="8"/>
                    <a:pt x="8" y="8"/>
                    <a:pt x="8" y="8"/>
                  </a:cubicBezTo>
                  <a:cubicBezTo>
                    <a:pt x="105" y="8"/>
                    <a:pt x="105" y="8"/>
                    <a:pt x="105" y="8"/>
                  </a:cubicBezTo>
                  <a:cubicBezTo>
                    <a:pt x="105" y="26"/>
                    <a:pt x="105" y="26"/>
                    <a:pt x="105" y="26"/>
                  </a:cubicBezTo>
                  <a:cubicBezTo>
                    <a:pt x="105" y="28"/>
                    <a:pt x="107" y="30"/>
                    <a:pt x="109" y="30"/>
                  </a:cubicBezTo>
                  <a:cubicBezTo>
                    <a:pt x="127" y="30"/>
                    <a:pt x="127" y="30"/>
                    <a:pt x="127" y="30"/>
                  </a:cubicBezTo>
                  <a:cubicBezTo>
                    <a:pt x="127" y="109"/>
                    <a:pt x="127" y="109"/>
                    <a:pt x="127" y="109"/>
                  </a:cubicBezTo>
                  <a:lnTo>
                    <a:pt x="8" y="109"/>
                  </a:lnTo>
                  <a:close/>
                  <a:moveTo>
                    <a:pt x="8" y="109"/>
                  </a:moveTo>
                  <a:cubicBezTo>
                    <a:pt x="8" y="109"/>
                    <a:pt x="8" y="109"/>
                    <a:pt x="8" y="109"/>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81"/>
            <p:cNvSpPr/>
            <p:nvPr/>
          </p:nvSpPr>
          <p:spPr>
            <a:xfrm>
              <a:off x="4781269" y="4314584"/>
              <a:ext cx="284839" cy="230197"/>
            </a:xfrm>
            <a:custGeom>
              <a:avLst/>
              <a:gdLst/>
              <a:ahLst/>
              <a:cxnLst/>
              <a:rect l="l" t="t" r="r" b="b"/>
              <a:pathLst>
                <a:path w="103" h="83" extrusionOk="0">
                  <a:moveTo>
                    <a:pt x="99" y="74"/>
                  </a:moveTo>
                  <a:cubicBezTo>
                    <a:pt x="99" y="74"/>
                    <a:pt x="99" y="74"/>
                    <a:pt x="99" y="74"/>
                  </a:cubicBezTo>
                  <a:cubicBezTo>
                    <a:pt x="83" y="74"/>
                    <a:pt x="78" y="58"/>
                    <a:pt x="73" y="34"/>
                  </a:cubicBezTo>
                  <a:cubicBezTo>
                    <a:pt x="71" y="26"/>
                    <a:pt x="69" y="18"/>
                    <a:pt x="66" y="12"/>
                  </a:cubicBezTo>
                  <a:cubicBezTo>
                    <a:pt x="63" y="4"/>
                    <a:pt x="58" y="0"/>
                    <a:pt x="52" y="0"/>
                  </a:cubicBezTo>
                  <a:cubicBezTo>
                    <a:pt x="45" y="0"/>
                    <a:pt x="40" y="4"/>
                    <a:pt x="37" y="12"/>
                  </a:cubicBezTo>
                  <a:cubicBezTo>
                    <a:pt x="34" y="18"/>
                    <a:pt x="32" y="26"/>
                    <a:pt x="31" y="34"/>
                  </a:cubicBezTo>
                  <a:cubicBezTo>
                    <a:pt x="26" y="56"/>
                    <a:pt x="21" y="72"/>
                    <a:pt x="8" y="74"/>
                  </a:cubicBezTo>
                  <a:cubicBezTo>
                    <a:pt x="8" y="4"/>
                    <a:pt x="8" y="4"/>
                    <a:pt x="8" y="4"/>
                  </a:cubicBezTo>
                  <a:cubicBezTo>
                    <a:pt x="8" y="2"/>
                    <a:pt x="6" y="0"/>
                    <a:pt x="4" y="0"/>
                  </a:cubicBezTo>
                  <a:cubicBezTo>
                    <a:pt x="2" y="0"/>
                    <a:pt x="0" y="2"/>
                    <a:pt x="0" y="4"/>
                  </a:cubicBezTo>
                  <a:cubicBezTo>
                    <a:pt x="0" y="4"/>
                    <a:pt x="0" y="78"/>
                    <a:pt x="0" y="79"/>
                  </a:cubicBezTo>
                  <a:cubicBezTo>
                    <a:pt x="0" y="81"/>
                    <a:pt x="2" y="83"/>
                    <a:pt x="4" y="83"/>
                  </a:cubicBezTo>
                  <a:cubicBezTo>
                    <a:pt x="99" y="83"/>
                    <a:pt x="99" y="83"/>
                    <a:pt x="99" y="83"/>
                  </a:cubicBezTo>
                  <a:cubicBezTo>
                    <a:pt x="102" y="83"/>
                    <a:pt x="103" y="81"/>
                    <a:pt x="103" y="79"/>
                  </a:cubicBezTo>
                  <a:cubicBezTo>
                    <a:pt x="103" y="79"/>
                    <a:pt x="103" y="79"/>
                    <a:pt x="103" y="78"/>
                  </a:cubicBezTo>
                  <a:cubicBezTo>
                    <a:pt x="103" y="78"/>
                    <a:pt x="103" y="78"/>
                    <a:pt x="103" y="78"/>
                  </a:cubicBezTo>
                  <a:cubicBezTo>
                    <a:pt x="103" y="76"/>
                    <a:pt x="102" y="74"/>
                    <a:pt x="99" y="74"/>
                  </a:cubicBezTo>
                  <a:close/>
                  <a:moveTo>
                    <a:pt x="74" y="66"/>
                  </a:moveTo>
                  <a:cubicBezTo>
                    <a:pt x="76" y="69"/>
                    <a:pt x="78" y="72"/>
                    <a:pt x="80" y="75"/>
                  </a:cubicBezTo>
                  <a:cubicBezTo>
                    <a:pt x="71" y="75"/>
                    <a:pt x="71" y="75"/>
                    <a:pt x="71" y="75"/>
                  </a:cubicBezTo>
                  <a:cubicBezTo>
                    <a:pt x="71" y="60"/>
                    <a:pt x="71" y="60"/>
                    <a:pt x="71" y="60"/>
                  </a:cubicBezTo>
                  <a:cubicBezTo>
                    <a:pt x="72" y="62"/>
                    <a:pt x="73" y="64"/>
                    <a:pt x="74" y="66"/>
                  </a:cubicBezTo>
                  <a:close/>
                  <a:moveTo>
                    <a:pt x="52" y="8"/>
                  </a:moveTo>
                  <a:cubicBezTo>
                    <a:pt x="58" y="8"/>
                    <a:pt x="61" y="18"/>
                    <a:pt x="63" y="30"/>
                  </a:cubicBezTo>
                  <a:cubicBezTo>
                    <a:pt x="63" y="75"/>
                    <a:pt x="63" y="75"/>
                    <a:pt x="63" y="75"/>
                  </a:cubicBezTo>
                  <a:cubicBezTo>
                    <a:pt x="40" y="75"/>
                    <a:pt x="40" y="75"/>
                    <a:pt x="40" y="75"/>
                  </a:cubicBezTo>
                  <a:cubicBezTo>
                    <a:pt x="40" y="30"/>
                    <a:pt x="40" y="30"/>
                    <a:pt x="40" y="30"/>
                  </a:cubicBezTo>
                  <a:cubicBezTo>
                    <a:pt x="42" y="18"/>
                    <a:pt x="45" y="8"/>
                    <a:pt x="52" y="8"/>
                  </a:cubicBezTo>
                  <a:close/>
                  <a:moveTo>
                    <a:pt x="32" y="60"/>
                  </a:moveTo>
                  <a:cubicBezTo>
                    <a:pt x="32" y="75"/>
                    <a:pt x="32" y="75"/>
                    <a:pt x="32" y="75"/>
                  </a:cubicBezTo>
                  <a:cubicBezTo>
                    <a:pt x="23" y="75"/>
                    <a:pt x="23" y="75"/>
                    <a:pt x="23" y="75"/>
                  </a:cubicBezTo>
                  <a:cubicBezTo>
                    <a:pt x="25" y="72"/>
                    <a:pt x="27" y="69"/>
                    <a:pt x="29" y="66"/>
                  </a:cubicBezTo>
                  <a:cubicBezTo>
                    <a:pt x="30" y="64"/>
                    <a:pt x="31" y="62"/>
                    <a:pt x="32" y="60"/>
                  </a:cubicBezTo>
                  <a:close/>
                  <a:moveTo>
                    <a:pt x="32" y="60"/>
                  </a:moveTo>
                  <a:cubicBezTo>
                    <a:pt x="32" y="60"/>
                    <a:pt x="32" y="60"/>
                    <a:pt x="32" y="6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01" name="Google Shape;2101;p81"/>
          <p:cNvGrpSpPr/>
          <p:nvPr/>
        </p:nvGrpSpPr>
        <p:grpSpPr>
          <a:xfrm>
            <a:off x="5482322" y="4270405"/>
            <a:ext cx="259262" cy="329020"/>
            <a:chOff x="5482322" y="4270405"/>
            <a:chExt cx="259262" cy="329020"/>
          </a:xfrm>
        </p:grpSpPr>
        <p:sp>
          <p:nvSpPr>
            <p:cNvPr id="2102" name="Google Shape;2102;p81"/>
            <p:cNvSpPr/>
            <p:nvPr/>
          </p:nvSpPr>
          <p:spPr>
            <a:xfrm>
              <a:off x="5482322" y="4270405"/>
              <a:ext cx="259262" cy="329020"/>
            </a:xfrm>
            <a:custGeom>
              <a:avLst/>
              <a:gdLst/>
              <a:ahLst/>
              <a:cxnLst/>
              <a:rect l="l" t="t" r="r" b="b"/>
              <a:pathLst>
                <a:path w="94" h="119" extrusionOk="0">
                  <a:moveTo>
                    <a:pt x="94" y="21"/>
                  </a:moveTo>
                  <a:cubicBezTo>
                    <a:pt x="94" y="20"/>
                    <a:pt x="93" y="19"/>
                    <a:pt x="93" y="19"/>
                  </a:cubicBezTo>
                  <a:cubicBezTo>
                    <a:pt x="75" y="1"/>
                    <a:pt x="75" y="1"/>
                    <a:pt x="75" y="1"/>
                  </a:cubicBezTo>
                  <a:cubicBezTo>
                    <a:pt x="74" y="1"/>
                    <a:pt x="73" y="0"/>
                    <a:pt x="72" y="0"/>
                  </a:cubicBezTo>
                  <a:cubicBezTo>
                    <a:pt x="3" y="0"/>
                    <a:pt x="3" y="0"/>
                    <a:pt x="3" y="0"/>
                  </a:cubicBezTo>
                  <a:cubicBezTo>
                    <a:pt x="1" y="0"/>
                    <a:pt x="0" y="2"/>
                    <a:pt x="0" y="4"/>
                  </a:cubicBezTo>
                  <a:cubicBezTo>
                    <a:pt x="0" y="115"/>
                    <a:pt x="0" y="115"/>
                    <a:pt x="0" y="115"/>
                  </a:cubicBezTo>
                  <a:cubicBezTo>
                    <a:pt x="0" y="117"/>
                    <a:pt x="1" y="119"/>
                    <a:pt x="3" y="119"/>
                  </a:cubicBezTo>
                  <a:cubicBezTo>
                    <a:pt x="90" y="119"/>
                    <a:pt x="90" y="119"/>
                    <a:pt x="90" y="119"/>
                  </a:cubicBezTo>
                  <a:cubicBezTo>
                    <a:pt x="92" y="119"/>
                    <a:pt x="94" y="117"/>
                    <a:pt x="94" y="115"/>
                  </a:cubicBezTo>
                  <a:cubicBezTo>
                    <a:pt x="94" y="115"/>
                    <a:pt x="94" y="21"/>
                    <a:pt x="94" y="21"/>
                  </a:cubicBezTo>
                  <a:close/>
                  <a:moveTo>
                    <a:pt x="76" y="12"/>
                  </a:moveTo>
                  <a:cubicBezTo>
                    <a:pt x="82" y="18"/>
                    <a:pt x="82" y="18"/>
                    <a:pt x="82" y="18"/>
                  </a:cubicBezTo>
                  <a:cubicBezTo>
                    <a:pt x="76" y="18"/>
                    <a:pt x="76" y="18"/>
                    <a:pt x="76" y="18"/>
                  </a:cubicBezTo>
                  <a:lnTo>
                    <a:pt x="76" y="12"/>
                  </a:lnTo>
                  <a:close/>
                  <a:moveTo>
                    <a:pt x="7" y="112"/>
                  </a:moveTo>
                  <a:cubicBezTo>
                    <a:pt x="7" y="7"/>
                    <a:pt x="7" y="7"/>
                    <a:pt x="7" y="7"/>
                  </a:cubicBezTo>
                  <a:cubicBezTo>
                    <a:pt x="69" y="7"/>
                    <a:pt x="69" y="7"/>
                    <a:pt x="69" y="7"/>
                  </a:cubicBezTo>
                  <a:cubicBezTo>
                    <a:pt x="69" y="22"/>
                    <a:pt x="69" y="22"/>
                    <a:pt x="69" y="22"/>
                  </a:cubicBezTo>
                  <a:cubicBezTo>
                    <a:pt x="69" y="23"/>
                    <a:pt x="71" y="25"/>
                    <a:pt x="73" y="25"/>
                  </a:cubicBezTo>
                  <a:cubicBezTo>
                    <a:pt x="87" y="25"/>
                    <a:pt x="87" y="25"/>
                    <a:pt x="87" y="25"/>
                  </a:cubicBezTo>
                  <a:cubicBezTo>
                    <a:pt x="87" y="112"/>
                    <a:pt x="87" y="112"/>
                    <a:pt x="87" y="112"/>
                  </a:cubicBezTo>
                  <a:lnTo>
                    <a:pt x="7" y="112"/>
                  </a:lnTo>
                  <a:close/>
                  <a:moveTo>
                    <a:pt x="7" y="112"/>
                  </a:moveTo>
                  <a:cubicBezTo>
                    <a:pt x="7" y="112"/>
                    <a:pt x="7" y="112"/>
                    <a:pt x="7" y="112"/>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3" name="Google Shape;2103;p81"/>
            <p:cNvSpPr/>
            <p:nvPr/>
          </p:nvSpPr>
          <p:spPr>
            <a:xfrm>
              <a:off x="5520687" y="4350625"/>
              <a:ext cx="182530" cy="58131"/>
            </a:xfrm>
            <a:custGeom>
              <a:avLst/>
              <a:gdLst/>
              <a:ahLst/>
              <a:cxnLst/>
              <a:rect l="l" t="t" r="r" b="b"/>
              <a:pathLst>
                <a:path w="66" h="21" extrusionOk="0">
                  <a:moveTo>
                    <a:pt x="63" y="0"/>
                  </a:moveTo>
                  <a:cubicBezTo>
                    <a:pt x="36" y="0"/>
                    <a:pt x="36" y="0"/>
                    <a:pt x="36" y="0"/>
                  </a:cubicBezTo>
                  <a:cubicBezTo>
                    <a:pt x="34" y="0"/>
                    <a:pt x="33" y="2"/>
                    <a:pt x="33" y="3"/>
                  </a:cubicBezTo>
                  <a:cubicBezTo>
                    <a:pt x="33" y="7"/>
                    <a:pt x="33" y="7"/>
                    <a:pt x="33" y="7"/>
                  </a:cubicBezTo>
                  <a:cubicBezTo>
                    <a:pt x="20" y="7"/>
                    <a:pt x="20" y="7"/>
                    <a:pt x="20" y="7"/>
                  </a:cubicBezTo>
                  <a:cubicBezTo>
                    <a:pt x="20" y="3"/>
                    <a:pt x="20" y="3"/>
                    <a:pt x="20" y="3"/>
                  </a:cubicBezTo>
                  <a:cubicBezTo>
                    <a:pt x="20" y="2"/>
                    <a:pt x="19" y="0"/>
                    <a:pt x="17" y="0"/>
                  </a:cubicBezTo>
                  <a:cubicBezTo>
                    <a:pt x="3" y="0"/>
                    <a:pt x="3" y="0"/>
                    <a:pt x="3" y="0"/>
                  </a:cubicBezTo>
                  <a:cubicBezTo>
                    <a:pt x="1" y="0"/>
                    <a:pt x="0" y="2"/>
                    <a:pt x="0" y="3"/>
                  </a:cubicBezTo>
                  <a:cubicBezTo>
                    <a:pt x="0" y="17"/>
                    <a:pt x="0" y="17"/>
                    <a:pt x="0" y="17"/>
                  </a:cubicBezTo>
                  <a:cubicBezTo>
                    <a:pt x="0" y="19"/>
                    <a:pt x="1" y="21"/>
                    <a:pt x="3" y="21"/>
                  </a:cubicBezTo>
                  <a:cubicBezTo>
                    <a:pt x="17" y="21"/>
                    <a:pt x="17" y="21"/>
                    <a:pt x="17" y="21"/>
                  </a:cubicBezTo>
                  <a:cubicBezTo>
                    <a:pt x="19" y="21"/>
                    <a:pt x="20" y="19"/>
                    <a:pt x="20" y="17"/>
                  </a:cubicBezTo>
                  <a:cubicBezTo>
                    <a:pt x="20" y="14"/>
                    <a:pt x="20" y="14"/>
                    <a:pt x="20" y="14"/>
                  </a:cubicBezTo>
                  <a:cubicBezTo>
                    <a:pt x="33" y="14"/>
                    <a:pt x="33" y="14"/>
                    <a:pt x="33" y="14"/>
                  </a:cubicBezTo>
                  <a:cubicBezTo>
                    <a:pt x="33" y="17"/>
                    <a:pt x="33" y="17"/>
                    <a:pt x="33" y="17"/>
                  </a:cubicBezTo>
                  <a:cubicBezTo>
                    <a:pt x="33" y="19"/>
                    <a:pt x="34" y="21"/>
                    <a:pt x="36" y="21"/>
                  </a:cubicBezTo>
                  <a:cubicBezTo>
                    <a:pt x="63" y="21"/>
                    <a:pt x="63" y="21"/>
                    <a:pt x="63" y="21"/>
                  </a:cubicBezTo>
                  <a:cubicBezTo>
                    <a:pt x="64" y="21"/>
                    <a:pt x="66" y="19"/>
                    <a:pt x="66" y="17"/>
                  </a:cubicBezTo>
                  <a:cubicBezTo>
                    <a:pt x="66" y="3"/>
                    <a:pt x="66" y="3"/>
                    <a:pt x="66" y="3"/>
                  </a:cubicBezTo>
                  <a:cubicBezTo>
                    <a:pt x="66" y="2"/>
                    <a:pt x="64" y="0"/>
                    <a:pt x="63" y="0"/>
                  </a:cubicBezTo>
                  <a:close/>
                  <a:moveTo>
                    <a:pt x="13" y="14"/>
                  </a:moveTo>
                  <a:cubicBezTo>
                    <a:pt x="6" y="14"/>
                    <a:pt x="6" y="14"/>
                    <a:pt x="6" y="14"/>
                  </a:cubicBezTo>
                  <a:cubicBezTo>
                    <a:pt x="6" y="7"/>
                    <a:pt x="6" y="7"/>
                    <a:pt x="6" y="7"/>
                  </a:cubicBezTo>
                  <a:cubicBezTo>
                    <a:pt x="13" y="7"/>
                    <a:pt x="13" y="7"/>
                    <a:pt x="13" y="7"/>
                  </a:cubicBezTo>
                  <a:lnTo>
                    <a:pt x="13" y="14"/>
                  </a:lnTo>
                  <a:close/>
                  <a:moveTo>
                    <a:pt x="59" y="14"/>
                  </a:moveTo>
                  <a:cubicBezTo>
                    <a:pt x="40" y="14"/>
                    <a:pt x="40" y="14"/>
                    <a:pt x="40" y="14"/>
                  </a:cubicBezTo>
                  <a:cubicBezTo>
                    <a:pt x="40" y="7"/>
                    <a:pt x="40" y="7"/>
                    <a:pt x="40" y="7"/>
                  </a:cubicBezTo>
                  <a:cubicBezTo>
                    <a:pt x="59" y="7"/>
                    <a:pt x="59" y="7"/>
                    <a:pt x="59" y="7"/>
                  </a:cubicBezTo>
                  <a:lnTo>
                    <a:pt x="59" y="14"/>
                  </a:lnTo>
                  <a:close/>
                  <a:moveTo>
                    <a:pt x="59" y="14"/>
                  </a:moveTo>
                  <a:cubicBezTo>
                    <a:pt x="59" y="14"/>
                    <a:pt x="59" y="14"/>
                    <a:pt x="59" y="1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81"/>
            <p:cNvSpPr/>
            <p:nvPr/>
          </p:nvSpPr>
          <p:spPr>
            <a:xfrm>
              <a:off x="5520687" y="4428520"/>
              <a:ext cx="182530" cy="54643"/>
            </a:xfrm>
            <a:custGeom>
              <a:avLst/>
              <a:gdLst/>
              <a:ahLst/>
              <a:cxnLst/>
              <a:rect l="l" t="t" r="r" b="b"/>
              <a:pathLst>
                <a:path w="66" h="20" extrusionOk="0">
                  <a:moveTo>
                    <a:pt x="63" y="0"/>
                  </a:moveTo>
                  <a:cubicBezTo>
                    <a:pt x="36" y="0"/>
                    <a:pt x="36" y="0"/>
                    <a:pt x="36" y="0"/>
                  </a:cubicBezTo>
                  <a:cubicBezTo>
                    <a:pt x="34" y="0"/>
                    <a:pt x="33" y="1"/>
                    <a:pt x="33" y="3"/>
                  </a:cubicBezTo>
                  <a:cubicBezTo>
                    <a:pt x="33" y="7"/>
                    <a:pt x="33" y="7"/>
                    <a:pt x="33" y="7"/>
                  </a:cubicBezTo>
                  <a:cubicBezTo>
                    <a:pt x="20" y="7"/>
                    <a:pt x="20" y="7"/>
                    <a:pt x="20" y="7"/>
                  </a:cubicBezTo>
                  <a:cubicBezTo>
                    <a:pt x="20" y="3"/>
                    <a:pt x="20" y="3"/>
                    <a:pt x="20" y="3"/>
                  </a:cubicBezTo>
                  <a:cubicBezTo>
                    <a:pt x="20" y="1"/>
                    <a:pt x="19" y="0"/>
                    <a:pt x="17" y="0"/>
                  </a:cubicBezTo>
                  <a:cubicBezTo>
                    <a:pt x="3" y="0"/>
                    <a:pt x="3" y="0"/>
                    <a:pt x="3" y="0"/>
                  </a:cubicBezTo>
                  <a:cubicBezTo>
                    <a:pt x="1" y="0"/>
                    <a:pt x="0" y="1"/>
                    <a:pt x="0" y="3"/>
                  </a:cubicBezTo>
                  <a:cubicBezTo>
                    <a:pt x="0" y="17"/>
                    <a:pt x="0" y="17"/>
                    <a:pt x="0" y="17"/>
                  </a:cubicBezTo>
                  <a:cubicBezTo>
                    <a:pt x="0" y="19"/>
                    <a:pt x="1" y="20"/>
                    <a:pt x="3" y="20"/>
                  </a:cubicBezTo>
                  <a:cubicBezTo>
                    <a:pt x="17" y="20"/>
                    <a:pt x="17" y="20"/>
                    <a:pt x="17" y="20"/>
                  </a:cubicBezTo>
                  <a:cubicBezTo>
                    <a:pt x="19" y="20"/>
                    <a:pt x="20" y="19"/>
                    <a:pt x="20" y="17"/>
                  </a:cubicBezTo>
                  <a:cubicBezTo>
                    <a:pt x="20" y="14"/>
                    <a:pt x="20" y="14"/>
                    <a:pt x="20" y="14"/>
                  </a:cubicBezTo>
                  <a:cubicBezTo>
                    <a:pt x="33" y="14"/>
                    <a:pt x="33" y="14"/>
                    <a:pt x="33" y="14"/>
                  </a:cubicBezTo>
                  <a:cubicBezTo>
                    <a:pt x="33" y="17"/>
                    <a:pt x="33" y="17"/>
                    <a:pt x="33" y="17"/>
                  </a:cubicBezTo>
                  <a:cubicBezTo>
                    <a:pt x="33" y="19"/>
                    <a:pt x="34" y="20"/>
                    <a:pt x="36" y="20"/>
                  </a:cubicBezTo>
                  <a:cubicBezTo>
                    <a:pt x="63" y="20"/>
                    <a:pt x="63" y="20"/>
                    <a:pt x="63" y="20"/>
                  </a:cubicBezTo>
                  <a:cubicBezTo>
                    <a:pt x="64" y="20"/>
                    <a:pt x="66" y="19"/>
                    <a:pt x="66" y="17"/>
                  </a:cubicBezTo>
                  <a:cubicBezTo>
                    <a:pt x="66" y="3"/>
                    <a:pt x="66" y="3"/>
                    <a:pt x="66" y="3"/>
                  </a:cubicBezTo>
                  <a:cubicBezTo>
                    <a:pt x="66" y="1"/>
                    <a:pt x="64" y="0"/>
                    <a:pt x="63" y="0"/>
                  </a:cubicBezTo>
                  <a:close/>
                  <a:moveTo>
                    <a:pt x="13" y="14"/>
                  </a:moveTo>
                  <a:cubicBezTo>
                    <a:pt x="6" y="14"/>
                    <a:pt x="6" y="14"/>
                    <a:pt x="6" y="14"/>
                  </a:cubicBezTo>
                  <a:cubicBezTo>
                    <a:pt x="6" y="7"/>
                    <a:pt x="6" y="7"/>
                    <a:pt x="6" y="7"/>
                  </a:cubicBezTo>
                  <a:cubicBezTo>
                    <a:pt x="13" y="7"/>
                    <a:pt x="13" y="7"/>
                    <a:pt x="13" y="7"/>
                  </a:cubicBezTo>
                  <a:lnTo>
                    <a:pt x="13" y="14"/>
                  </a:lnTo>
                  <a:close/>
                  <a:moveTo>
                    <a:pt x="59" y="14"/>
                  </a:moveTo>
                  <a:cubicBezTo>
                    <a:pt x="40" y="14"/>
                    <a:pt x="40" y="14"/>
                    <a:pt x="40" y="14"/>
                  </a:cubicBezTo>
                  <a:cubicBezTo>
                    <a:pt x="40" y="7"/>
                    <a:pt x="40" y="7"/>
                    <a:pt x="40" y="7"/>
                  </a:cubicBezTo>
                  <a:cubicBezTo>
                    <a:pt x="59" y="7"/>
                    <a:pt x="59" y="7"/>
                    <a:pt x="59" y="7"/>
                  </a:cubicBezTo>
                  <a:lnTo>
                    <a:pt x="59" y="14"/>
                  </a:lnTo>
                  <a:close/>
                  <a:moveTo>
                    <a:pt x="59" y="14"/>
                  </a:moveTo>
                  <a:cubicBezTo>
                    <a:pt x="59" y="14"/>
                    <a:pt x="59" y="14"/>
                    <a:pt x="59" y="1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81"/>
            <p:cNvSpPr/>
            <p:nvPr/>
          </p:nvSpPr>
          <p:spPr>
            <a:xfrm>
              <a:off x="5520687" y="4502928"/>
              <a:ext cx="182530" cy="58131"/>
            </a:xfrm>
            <a:custGeom>
              <a:avLst/>
              <a:gdLst/>
              <a:ahLst/>
              <a:cxnLst/>
              <a:rect l="l" t="t" r="r" b="b"/>
              <a:pathLst>
                <a:path w="66" h="21" extrusionOk="0">
                  <a:moveTo>
                    <a:pt x="63" y="0"/>
                  </a:moveTo>
                  <a:cubicBezTo>
                    <a:pt x="36" y="0"/>
                    <a:pt x="36" y="0"/>
                    <a:pt x="36" y="0"/>
                  </a:cubicBezTo>
                  <a:cubicBezTo>
                    <a:pt x="34" y="0"/>
                    <a:pt x="33" y="2"/>
                    <a:pt x="33" y="4"/>
                  </a:cubicBezTo>
                  <a:cubicBezTo>
                    <a:pt x="33" y="7"/>
                    <a:pt x="33" y="7"/>
                    <a:pt x="33" y="7"/>
                  </a:cubicBezTo>
                  <a:cubicBezTo>
                    <a:pt x="20" y="7"/>
                    <a:pt x="20" y="7"/>
                    <a:pt x="20" y="7"/>
                  </a:cubicBezTo>
                  <a:cubicBezTo>
                    <a:pt x="20" y="4"/>
                    <a:pt x="20" y="4"/>
                    <a:pt x="20" y="4"/>
                  </a:cubicBezTo>
                  <a:cubicBezTo>
                    <a:pt x="20" y="2"/>
                    <a:pt x="19" y="0"/>
                    <a:pt x="17" y="0"/>
                  </a:cubicBezTo>
                  <a:cubicBezTo>
                    <a:pt x="3" y="0"/>
                    <a:pt x="3" y="0"/>
                    <a:pt x="3" y="0"/>
                  </a:cubicBezTo>
                  <a:cubicBezTo>
                    <a:pt x="1" y="0"/>
                    <a:pt x="0" y="2"/>
                    <a:pt x="0" y="4"/>
                  </a:cubicBezTo>
                  <a:cubicBezTo>
                    <a:pt x="0" y="18"/>
                    <a:pt x="0" y="18"/>
                    <a:pt x="0" y="18"/>
                  </a:cubicBezTo>
                  <a:cubicBezTo>
                    <a:pt x="0" y="20"/>
                    <a:pt x="1" y="21"/>
                    <a:pt x="3" y="21"/>
                  </a:cubicBezTo>
                  <a:cubicBezTo>
                    <a:pt x="17" y="21"/>
                    <a:pt x="17" y="21"/>
                    <a:pt x="17" y="21"/>
                  </a:cubicBezTo>
                  <a:cubicBezTo>
                    <a:pt x="19" y="21"/>
                    <a:pt x="20" y="20"/>
                    <a:pt x="20" y="18"/>
                  </a:cubicBezTo>
                  <a:cubicBezTo>
                    <a:pt x="20" y="14"/>
                    <a:pt x="20" y="14"/>
                    <a:pt x="20" y="14"/>
                  </a:cubicBezTo>
                  <a:cubicBezTo>
                    <a:pt x="33" y="14"/>
                    <a:pt x="33" y="14"/>
                    <a:pt x="33" y="14"/>
                  </a:cubicBezTo>
                  <a:cubicBezTo>
                    <a:pt x="33" y="18"/>
                    <a:pt x="33" y="18"/>
                    <a:pt x="33" y="18"/>
                  </a:cubicBezTo>
                  <a:cubicBezTo>
                    <a:pt x="33" y="20"/>
                    <a:pt x="34" y="21"/>
                    <a:pt x="36" y="21"/>
                  </a:cubicBezTo>
                  <a:cubicBezTo>
                    <a:pt x="63" y="21"/>
                    <a:pt x="63" y="21"/>
                    <a:pt x="63" y="21"/>
                  </a:cubicBezTo>
                  <a:cubicBezTo>
                    <a:pt x="64" y="21"/>
                    <a:pt x="66" y="20"/>
                    <a:pt x="66" y="18"/>
                  </a:cubicBezTo>
                  <a:cubicBezTo>
                    <a:pt x="66" y="4"/>
                    <a:pt x="66" y="4"/>
                    <a:pt x="66" y="4"/>
                  </a:cubicBezTo>
                  <a:cubicBezTo>
                    <a:pt x="66" y="2"/>
                    <a:pt x="64" y="0"/>
                    <a:pt x="63" y="0"/>
                  </a:cubicBezTo>
                  <a:close/>
                  <a:moveTo>
                    <a:pt x="13" y="14"/>
                  </a:moveTo>
                  <a:cubicBezTo>
                    <a:pt x="6" y="14"/>
                    <a:pt x="6" y="14"/>
                    <a:pt x="6" y="14"/>
                  </a:cubicBezTo>
                  <a:cubicBezTo>
                    <a:pt x="6" y="7"/>
                    <a:pt x="6" y="7"/>
                    <a:pt x="6" y="7"/>
                  </a:cubicBezTo>
                  <a:cubicBezTo>
                    <a:pt x="13" y="7"/>
                    <a:pt x="13" y="7"/>
                    <a:pt x="13" y="7"/>
                  </a:cubicBezTo>
                  <a:lnTo>
                    <a:pt x="13" y="14"/>
                  </a:lnTo>
                  <a:close/>
                  <a:moveTo>
                    <a:pt x="59" y="14"/>
                  </a:moveTo>
                  <a:cubicBezTo>
                    <a:pt x="40" y="14"/>
                    <a:pt x="40" y="14"/>
                    <a:pt x="40" y="14"/>
                  </a:cubicBezTo>
                  <a:cubicBezTo>
                    <a:pt x="40" y="7"/>
                    <a:pt x="40" y="7"/>
                    <a:pt x="40" y="7"/>
                  </a:cubicBezTo>
                  <a:cubicBezTo>
                    <a:pt x="59" y="7"/>
                    <a:pt x="59" y="7"/>
                    <a:pt x="59" y="7"/>
                  </a:cubicBezTo>
                  <a:lnTo>
                    <a:pt x="59" y="14"/>
                  </a:lnTo>
                  <a:close/>
                  <a:moveTo>
                    <a:pt x="59" y="14"/>
                  </a:moveTo>
                  <a:cubicBezTo>
                    <a:pt x="59" y="14"/>
                    <a:pt x="59" y="14"/>
                    <a:pt x="59" y="1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06" name="Google Shape;2106;p81"/>
          <p:cNvGrpSpPr/>
          <p:nvPr/>
        </p:nvGrpSpPr>
        <p:grpSpPr>
          <a:xfrm>
            <a:off x="6312423" y="4273892"/>
            <a:ext cx="149977" cy="323206"/>
            <a:chOff x="6312423" y="4273892"/>
            <a:chExt cx="149977" cy="323206"/>
          </a:xfrm>
        </p:grpSpPr>
        <p:sp>
          <p:nvSpPr>
            <p:cNvPr id="2107" name="Google Shape;2107;p81"/>
            <p:cNvSpPr/>
            <p:nvPr/>
          </p:nvSpPr>
          <p:spPr>
            <a:xfrm>
              <a:off x="6312423" y="4452935"/>
              <a:ext cx="149977" cy="144164"/>
            </a:xfrm>
            <a:custGeom>
              <a:avLst/>
              <a:gdLst/>
              <a:ahLst/>
              <a:cxnLst/>
              <a:rect l="l" t="t" r="r" b="b"/>
              <a:pathLst>
                <a:path w="54" h="52" extrusionOk="0">
                  <a:moveTo>
                    <a:pt x="45" y="3"/>
                  </a:moveTo>
                  <a:cubicBezTo>
                    <a:pt x="40" y="1"/>
                    <a:pt x="34" y="0"/>
                    <a:pt x="27" y="0"/>
                  </a:cubicBezTo>
                  <a:cubicBezTo>
                    <a:pt x="20" y="0"/>
                    <a:pt x="14" y="1"/>
                    <a:pt x="9" y="3"/>
                  </a:cubicBezTo>
                  <a:cubicBezTo>
                    <a:pt x="2" y="5"/>
                    <a:pt x="0" y="8"/>
                    <a:pt x="0" y="11"/>
                  </a:cubicBezTo>
                  <a:cubicBezTo>
                    <a:pt x="0" y="11"/>
                    <a:pt x="0" y="41"/>
                    <a:pt x="0" y="41"/>
                  </a:cubicBezTo>
                  <a:cubicBezTo>
                    <a:pt x="0" y="43"/>
                    <a:pt x="1" y="47"/>
                    <a:pt x="9" y="49"/>
                  </a:cubicBezTo>
                  <a:cubicBezTo>
                    <a:pt x="14" y="51"/>
                    <a:pt x="20" y="52"/>
                    <a:pt x="27" y="52"/>
                  </a:cubicBezTo>
                  <a:cubicBezTo>
                    <a:pt x="34" y="52"/>
                    <a:pt x="40" y="51"/>
                    <a:pt x="45" y="49"/>
                  </a:cubicBezTo>
                  <a:cubicBezTo>
                    <a:pt x="53" y="47"/>
                    <a:pt x="54" y="43"/>
                    <a:pt x="54" y="41"/>
                  </a:cubicBezTo>
                  <a:cubicBezTo>
                    <a:pt x="54" y="11"/>
                    <a:pt x="54" y="11"/>
                    <a:pt x="54" y="11"/>
                  </a:cubicBezTo>
                  <a:cubicBezTo>
                    <a:pt x="54" y="11"/>
                    <a:pt x="54" y="11"/>
                    <a:pt x="54" y="11"/>
                  </a:cubicBezTo>
                  <a:cubicBezTo>
                    <a:pt x="54" y="9"/>
                    <a:pt x="53" y="5"/>
                    <a:pt x="45" y="3"/>
                  </a:cubicBezTo>
                  <a:close/>
                  <a:moveTo>
                    <a:pt x="47" y="26"/>
                  </a:moveTo>
                  <a:cubicBezTo>
                    <a:pt x="46" y="27"/>
                    <a:pt x="40" y="30"/>
                    <a:pt x="27" y="30"/>
                  </a:cubicBezTo>
                  <a:cubicBezTo>
                    <a:pt x="15" y="30"/>
                    <a:pt x="8" y="27"/>
                    <a:pt x="7" y="26"/>
                  </a:cubicBezTo>
                  <a:cubicBezTo>
                    <a:pt x="7" y="19"/>
                    <a:pt x="7" y="19"/>
                    <a:pt x="7" y="19"/>
                  </a:cubicBezTo>
                  <a:cubicBezTo>
                    <a:pt x="7" y="19"/>
                    <a:pt x="8" y="20"/>
                    <a:pt x="9" y="20"/>
                  </a:cubicBezTo>
                  <a:cubicBezTo>
                    <a:pt x="14" y="21"/>
                    <a:pt x="20" y="22"/>
                    <a:pt x="27" y="22"/>
                  </a:cubicBezTo>
                  <a:cubicBezTo>
                    <a:pt x="34" y="22"/>
                    <a:pt x="40" y="21"/>
                    <a:pt x="45" y="20"/>
                  </a:cubicBezTo>
                  <a:cubicBezTo>
                    <a:pt x="46" y="20"/>
                    <a:pt x="47" y="19"/>
                    <a:pt x="47" y="19"/>
                  </a:cubicBezTo>
                  <a:lnTo>
                    <a:pt x="47" y="26"/>
                  </a:lnTo>
                  <a:close/>
                  <a:moveTo>
                    <a:pt x="27" y="7"/>
                  </a:moveTo>
                  <a:cubicBezTo>
                    <a:pt x="39" y="7"/>
                    <a:pt x="46" y="10"/>
                    <a:pt x="47" y="11"/>
                  </a:cubicBezTo>
                  <a:cubicBezTo>
                    <a:pt x="46" y="13"/>
                    <a:pt x="39" y="15"/>
                    <a:pt x="27" y="15"/>
                  </a:cubicBezTo>
                  <a:cubicBezTo>
                    <a:pt x="15" y="15"/>
                    <a:pt x="9" y="13"/>
                    <a:pt x="7" y="11"/>
                  </a:cubicBezTo>
                  <a:cubicBezTo>
                    <a:pt x="9" y="10"/>
                    <a:pt x="15" y="7"/>
                    <a:pt x="27" y="7"/>
                  </a:cubicBezTo>
                  <a:close/>
                  <a:moveTo>
                    <a:pt x="27" y="45"/>
                  </a:moveTo>
                  <a:cubicBezTo>
                    <a:pt x="15" y="45"/>
                    <a:pt x="8" y="42"/>
                    <a:pt x="7" y="41"/>
                  </a:cubicBezTo>
                  <a:cubicBezTo>
                    <a:pt x="7" y="34"/>
                    <a:pt x="7" y="34"/>
                    <a:pt x="7" y="34"/>
                  </a:cubicBezTo>
                  <a:cubicBezTo>
                    <a:pt x="7" y="34"/>
                    <a:pt x="8" y="34"/>
                    <a:pt x="9" y="35"/>
                  </a:cubicBezTo>
                  <a:cubicBezTo>
                    <a:pt x="14" y="36"/>
                    <a:pt x="20" y="37"/>
                    <a:pt x="27" y="37"/>
                  </a:cubicBezTo>
                  <a:cubicBezTo>
                    <a:pt x="34" y="37"/>
                    <a:pt x="40" y="36"/>
                    <a:pt x="45" y="35"/>
                  </a:cubicBezTo>
                  <a:cubicBezTo>
                    <a:pt x="46" y="34"/>
                    <a:pt x="47" y="34"/>
                    <a:pt x="47" y="34"/>
                  </a:cubicBezTo>
                  <a:cubicBezTo>
                    <a:pt x="47" y="41"/>
                    <a:pt x="47" y="41"/>
                    <a:pt x="47" y="41"/>
                  </a:cubicBezTo>
                  <a:cubicBezTo>
                    <a:pt x="46" y="42"/>
                    <a:pt x="40" y="45"/>
                    <a:pt x="27" y="45"/>
                  </a:cubicBezTo>
                  <a:close/>
                  <a:moveTo>
                    <a:pt x="27" y="45"/>
                  </a:moveTo>
                  <a:cubicBezTo>
                    <a:pt x="27" y="45"/>
                    <a:pt x="27" y="45"/>
                    <a:pt x="27" y="4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8" name="Google Shape;2108;p81"/>
            <p:cNvSpPr/>
            <p:nvPr/>
          </p:nvSpPr>
          <p:spPr>
            <a:xfrm>
              <a:off x="6312423" y="4273892"/>
              <a:ext cx="149977" cy="162766"/>
            </a:xfrm>
            <a:custGeom>
              <a:avLst/>
              <a:gdLst/>
              <a:ahLst/>
              <a:cxnLst/>
              <a:rect l="l" t="t" r="r" b="b"/>
              <a:pathLst>
                <a:path w="54" h="59" extrusionOk="0">
                  <a:moveTo>
                    <a:pt x="45" y="3"/>
                  </a:moveTo>
                  <a:cubicBezTo>
                    <a:pt x="40" y="1"/>
                    <a:pt x="34" y="0"/>
                    <a:pt x="27" y="0"/>
                  </a:cubicBezTo>
                  <a:cubicBezTo>
                    <a:pt x="20" y="0"/>
                    <a:pt x="14" y="1"/>
                    <a:pt x="9" y="3"/>
                  </a:cubicBezTo>
                  <a:cubicBezTo>
                    <a:pt x="1" y="5"/>
                    <a:pt x="0" y="9"/>
                    <a:pt x="0" y="11"/>
                  </a:cubicBezTo>
                  <a:cubicBezTo>
                    <a:pt x="0" y="26"/>
                    <a:pt x="0" y="26"/>
                    <a:pt x="0" y="26"/>
                  </a:cubicBezTo>
                  <a:cubicBezTo>
                    <a:pt x="0" y="28"/>
                    <a:pt x="1" y="32"/>
                    <a:pt x="9" y="34"/>
                  </a:cubicBezTo>
                  <a:cubicBezTo>
                    <a:pt x="13" y="36"/>
                    <a:pt x="18" y="36"/>
                    <a:pt x="24" y="37"/>
                  </a:cubicBezTo>
                  <a:cubicBezTo>
                    <a:pt x="24" y="46"/>
                    <a:pt x="24" y="46"/>
                    <a:pt x="24" y="46"/>
                  </a:cubicBezTo>
                  <a:cubicBezTo>
                    <a:pt x="23" y="46"/>
                    <a:pt x="23" y="46"/>
                    <a:pt x="23" y="46"/>
                  </a:cubicBezTo>
                  <a:cubicBezTo>
                    <a:pt x="22" y="45"/>
                    <a:pt x="20" y="45"/>
                    <a:pt x="19" y="46"/>
                  </a:cubicBezTo>
                  <a:cubicBezTo>
                    <a:pt x="17" y="47"/>
                    <a:pt x="17" y="49"/>
                    <a:pt x="18" y="51"/>
                  </a:cubicBezTo>
                  <a:cubicBezTo>
                    <a:pt x="25" y="58"/>
                    <a:pt x="25" y="58"/>
                    <a:pt x="25" y="58"/>
                  </a:cubicBezTo>
                  <a:cubicBezTo>
                    <a:pt x="25" y="58"/>
                    <a:pt x="26" y="59"/>
                    <a:pt x="27" y="59"/>
                  </a:cubicBezTo>
                  <a:cubicBezTo>
                    <a:pt x="28" y="59"/>
                    <a:pt x="29" y="58"/>
                    <a:pt x="30" y="58"/>
                  </a:cubicBezTo>
                  <a:cubicBezTo>
                    <a:pt x="36" y="51"/>
                    <a:pt x="36" y="51"/>
                    <a:pt x="36" y="51"/>
                  </a:cubicBezTo>
                  <a:cubicBezTo>
                    <a:pt x="37" y="49"/>
                    <a:pt x="37" y="47"/>
                    <a:pt x="36" y="46"/>
                  </a:cubicBezTo>
                  <a:cubicBezTo>
                    <a:pt x="34" y="45"/>
                    <a:pt x="32" y="45"/>
                    <a:pt x="31" y="46"/>
                  </a:cubicBezTo>
                  <a:cubicBezTo>
                    <a:pt x="30" y="46"/>
                    <a:pt x="30" y="46"/>
                    <a:pt x="30" y="46"/>
                  </a:cubicBezTo>
                  <a:cubicBezTo>
                    <a:pt x="30" y="37"/>
                    <a:pt x="30" y="37"/>
                    <a:pt x="30" y="37"/>
                  </a:cubicBezTo>
                  <a:cubicBezTo>
                    <a:pt x="36" y="36"/>
                    <a:pt x="41" y="36"/>
                    <a:pt x="45" y="34"/>
                  </a:cubicBezTo>
                  <a:cubicBezTo>
                    <a:pt x="53" y="32"/>
                    <a:pt x="54" y="28"/>
                    <a:pt x="54" y="26"/>
                  </a:cubicBezTo>
                  <a:cubicBezTo>
                    <a:pt x="54" y="11"/>
                    <a:pt x="54" y="11"/>
                    <a:pt x="54" y="11"/>
                  </a:cubicBezTo>
                  <a:cubicBezTo>
                    <a:pt x="54" y="9"/>
                    <a:pt x="53" y="5"/>
                    <a:pt x="45" y="3"/>
                  </a:cubicBezTo>
                  <a:close/>
                  <a:moveTo>
                    <a:pt x="27" y="7"/>
                  </a:moveTo>
                  <a:cubicBezTo>
                    <a:pt x="39" y="7"/>
                    <a:pt x="46" y="10"/>
                    <a:pt x="47" y="11"/>
                  </a:cubicBezTo>
                  <a:cubicBezTo>
                    <a:pt x="46" y="13"/>
                    <a:pt x="39" y="15"/>
                    <a:pt x="27" y="15"/>
                  </a:cubicBezTo>
                  <a:cubicBezTo>
                    <a:pt x="15" y="15"/>
                    <a:pt x="9" y="13"/>
                    <a:pt x="7" y="11"/>
                  </a:cubicBezTo>
                  <a:cubicBezTo>
                    <a:pt x="9" y="10"/>
                    <a:pt x="15" y="7"/>
                    <a:pt x="27" y="7"/>
                  </a:cubicBezTo>
                  <a:close/>
                  <a:moveTo>
                    <a:pt x="27" y="30"/>
                  </a:moveTo>
                  <a:cubicBezTo>
                    <a:pt x="15" y="30"/>
                    <a:pt x="8" y="27"/>
                    <a:pt x="7" y="26"/>
                  </a:cubicBezTo>
                  <a:cubicBezTo>
                    <a:pt x="7" y="19"/>
                    <a:pt x="7" y="19"/>
                    <a:pt x="7" y="19"/>
                  </a:cubicBezTo>
                  <a:cubicBezTo>
                    <a:pt x="7" y="19"/>
                    <a:pt x="8" y="19"/>
                    <a:pt x="9" y="20"/>
                  </a:cubicBezTo>
                  <a:cubicBezTo>
                    <a:pt x="14" y="21"/>
                    <a:pt x="20" y="22"/>
                    <a:pt x="27" y="22"/>
                  </a:cubicBezTo>
                  <a:cubicBezTo>
                    <a:pt x="34" y="22"/>
                    <a:pt x="40" y="21"/>
                    <a:pt x="45" y="20"/>
                  </a:cubicBezTo>
                  <a:cubicBezTo>
                    <a:pt x="46" y="19"/>
                    <a:pt x="47" y="19"/>
                    <a:pt x="47" y="19"/>
                  </a:cubicBezTo>
                  <a:cubicBezTo>
                    <a:pt x="47" y="26"/>
                    <a:pt x="47" y="26"/>
                    <a:pt x="47" y="26"/>
                  </a:cubicBezTo>
                  <a:cubicBezTo>
                    <a:pt x="46" y="27"/>
                    <a:pt x="40" y="30"/>
                    <a:pt x="27" y="30"/>
                  </a:cubicBezTo>
                  <a:close/>
                  <a:moveTo>
                    <a:pt x="27" y="30"/>
                  </a:moveTo>
                  <a:cubicBezTo>
                    <a:pt x="27" y="30"/>
                    <a:pt x="27" y="30"/>
                    <a:pt x="27" y="3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09" name="Google Shape;2109;p81"/>
          <p:cNvGrpSpPr/>
          <p:nvPr/>
        </p:nvGrpSpPr>
        <p:grpSpPr>
          <a:xfrm>
            <a:off x="6961158" y="4270405"/>
            <a:ext cx="329018" cy="326695"/>
            <a:chOff x="6961158" y="4270405"/>
            <a:chExt cx="329018" cy="326695"/>
          </a:xfrm>
        </p:grpSpPr>
        <p:sp>
          <p:nvSpPr>
            <p:cNvPr id="2110" name="Google Shape;2110;p81"/>
            <p:cNvSpPr/>
            <p:nvPr/>
          </p:nvSpPr>
          <p:spPr>
            <a:xfrm>
              <a:off x="6961158" y="4270405"/>
              <a:ext cx="329018" cy="326695"/>
            </a:xfrm>
            <a:custGeom>
              <a:avLst/>
              <a:gdLst/>
              <a:ahLst/>
              <a:cxnLst/>
              <a:rect l="l" t="t" r="r" b="b"/>
              <a:pathLst>
                <a:path w="119" h="118" extrusionOk="0">
                  <a:moveTo>
                    <a:pt x="118" y="84"/>
                  </a:moveTo>
                  <a:cubicBezTo>
                    <a:pt x="93" y="40"/>
                    <a:pt x="93" y="40"/>
                    <a:pt x="93" y="40"/>
                  </a:cubicBezTo>
                  <a:cubicBezTo>
                    <a:pt x="93" y="39"/>
                    <a:pt x="92" y="38"/>
                    <a:pt x="91" y="38"/>
                  </a:cubicBezTo>
                  <a:cubicBezTo>
                    <a:pt x="91" y="38"/>
                    <a:pt x="91" y="19"/>
                    <a:pt x="91" y="19"/>
                  </a:cubicBezTo>
                  <a:cubicBezTo>
                    <a:pt x="91" y="15"/>
                    <a:pt x="88" y="9"/>
                    <a:pt x="76" y="5"/>
                  </a:cubicBezTo>
                  <a:cubicBezTo>
                    <a:pt x="68" y="2"/>
                    <a:pt x="57" y="0"/>
                    <a:pt x="45" y="0"/>
                  </a:cubicBezTo>
                  <a:cubicBezTo>
                    <a:pt x="34" y="0"/>
                    <a:pt x="23" y="2"/>
                    <a:pt x="14" y="5"/>
                  </a:cubicBezTo>
                  <a:cubicBezTo>
                    <a:pt x="2" y="9"/>
                    <a:pt x="0" y="15"/>
                    <a:pt x="0" y="19"/>
                  </a:cubicBezTo>
                  <a:cubicBezTo>
                    <a:pt x="0" y="19"/>
                    <a:pt x="0" y="100"/>
                    <a:pt x="0" y="100"/>
                  </a:cubicBezTo>
                  <a:cubicBezTo>
                    <a:pt x="0" y="104"/>
                    <a:pt x="2" y="110"/>
                    <a:pt x="14" y="114"/>
                  </a:cubicBezTo>
                  <a:cubicBezTo>
                    <a:pt x="23" y="117"/>
                    <a:pt x="34" y="118"/>
                    <a:pt x="45" y="118"/>
                  </a:cubicBezTo>
                  <a:cubicBezTo>
                    <a:pt x="57" y="118"/>
                    <a:pt x="68" y="117"/>
                    <a:pt x="76" y="114"/>
                  </a:cubicBezTo>
                  <a:cubicBezTo>
                    <a:pt x="88" y="110"/>
                    <a:pt x="91" y="104"/>
                    <a:pt x="91" y="100"/>
                  </a:cubicBezTo>
                  <a:cubicBezTo>
                    <a:pt x="91" y="95"/>
                    <a:pt x="91" y="95"/>
                    <a:pt x="91" y="95"/>
                  </a:cubicBezTo>
                  <a:cubicBezTo>
                    <a:pt x="111" y="95"/>
                    <a:pt x="111" y="95"/>
                    <a:pt x="111" y="95"/>
                  </a:cubicBezTo>
                  <a:cubicBezTo>
                    <a:pt x="114" y="95"/>
                    <a:pt x="116" y="94"/>
                    <a:pt x="118" y="91"/>
                  </a:cubicBezTo>
                  <a:cubicBezTo>
                    <a:pt x="119" y="89"/>
                    <a:pt x="119" y="87"/>
                    <a:pt x="118" y="84"/>
                  </a:cubicBezTo>
                  <a:close/>
                  <a:moveTo>
                    <a:pt x="57" y="84"/>
                  </a:moveTo>
                  <a:cubicBezTo>
                    <a:pt x="53" y="84"/>
                    <a:pt x="49" y="84"/>
                    <a:pt x="45" y="84"/>
                  </a:cubicBezTo>
                  <a:cubicBezTo>
                    <a:pt x="34" y="84"/>
                    <a:pt x="24" y="83"/>
                    <a:pt x="17" y="80"/>
                  </a:cubicBezTo>
                  <a:cubicBezTo>
                    <a:pt x="10" y="78"/>
                    <a:pt x="7" y="75"/>
                    <a:pt x="7" y="73"/>
                  </a:cubicBezTo>
                  <a:cubicBezTo>
                    <a:pt x="7" y="56"/>
                    <a:pt x="7" y="56"/>
                    <a:pt x="7" y="56"/>
                  </a:cubicBezTo>
                  <a:cubicBezTo>
                    <a:pt x="9" y="57"/>
                    <a:pt x="11" y="59"/>
                    <a:pt x="14" y="60"/>
                  </a:cubicBezTo>
                  <a:cubicBezTo>
                    <a:pt x="23" y="63"/>
                    <a:pt x="34" y="64"/>
                    <a:pt x="45" y="64"/>
                  </a:cubicBezTo>
                  <a:cubicBezTo>
                    <a:pt x="54" y="64"/>
                    <a:pt x="62" y="63"/>
                    <a:pt x="69" y="62"/>
                  </a:cubicBezTo>
                  <a:lnTo>
                    <a:pt x="57" y="84"/>
                  </a:lnTo>
                  <a:close/>
                  <a:moveTo>
                    <a:pt x="74" y="53"/>
                  </a:moveTo>
                  <a:cubicBezTo>
                    <a:pt x="74" y="53"/>
                    <a:pt x="74" y="53"/>
                    <a:pt x="74" y="53"/>
                  </a:cubicBezTo>
                  <a:cubicBezTo>
                    <a:pt x="66" y="56"/>
                    <a:pt x="56" y="57"/>
                    <a:pt x="45" y="57"/>
                  </a:cubicBezTo>
                  <a:cubicBezTo>
                    <a:pt x="34" y="57"/>
                    <a:pt x="24" y="56"/>
                    <a:pt x="17" y="53"/>
                  </a:cubicBezTo>
                  <a:cubicBezTo>
                    <a:pt x="10" y="51"/>
                    <a:pt x="7" y="48"/>
                    <a:pt x="7" y="46"/>
                  </a:cubicBezTo>
                  <a:cubicBezTo>
                    <a:pt x="7" y="29"/>
                    <a:pt x="7" y="29"/>
                    <a:pt x="7" y="29"/>
                  </a:cubicBezTo>
                  <a:cubicBezTo>
                    <a:pt x="9" y="30"/>
                    <a:pt x="11" y="32"/>
                    <a:pt x="14" y="33"/>
                  </a:cubicBezTo>
                  <a:cubicBezTo>
                    <a:pt x="23" y="36"/>
                    <a:pt x="34" y="37"/>
                    <a:pt x="45" y="37"/>
                  </a:cubicBezTo>
                  <a:cubicBezTo>
                    <a:pt x="57" y="37"/>
                    <a:pt x="68" y="36"/>
                    <a:pt x="76" y="33"/>
                  </a:cubicBezTo>
                  <a:cubicBezTo>
                    <a:pt x="79" y="31"/>
                    <a:pt x="82" y="30"/>
                    <a:pt x="84" y="29"/>
                  </a:cubicBezTo>
                  <a:cubicBezTo>
                    <a:pt x="84" y="38"/>
                    <a:pt x="84" y="38"/>
                    <a:pt x="84" y="38"/>
                  </a:cubicBezTo>
                  <a:cubicBezTo>
                    <a:pt x="82" y="38"/>
                    <a:pt x="81" y="39"/>
                    <a:pt x="81" y="40"/>
                  </a:cubicBezTo>
                  <a:lnTo>
                    <a:pt x="74" y="53"/>
                  </a:lnTo>
                  <a:close/>
                  <a:moveTo>
                    <a:pt x="17" y="12"/>
                  </a:moveTo>
                  <a:cubicBezTo>
                    <a:pt x="24" y="9"/>
                    <a:pt x="34" y="7"/>
                    <a:pt x="45" y="7"/>
                  </a:cubicBezTo>
                  <a:cubicBezTo>
                    <a:pt x="56" y="7"/>
                    <a:pt x="66" y="9"/>
                    <a:pt x="74" y="12"/>
                  </a:cubicBezTo>
                  <a:cubicBezTo>
                    <a:pt x="80" y="14"/>
                    <a:pt x="84" y="17"/>
                    <a:pt x="84" y="19"/>
                  </a:cubicBezTo>
                  <a:cubicBezTo>
                    <a:pt x="84" y="21"/>
                    <a:pt x="80" y="24"/>
                    <a:pt x="74" y="26"/>
                  </a:cubicBezTo>
                  <a:cubicBezTo>
                    <a:pt x="66" y="29"/>
                    <a:pt x="56" y="30"/>
                    <a:pt x="45" y="30"/>
                  </a:cubicBezTo>
                  <a:cubicBezTo>
                    <a:pt x="34" y="30"/>
                    <a:pt x="24" y="29"/>
                    <a:pt x="17" y="26"/>
                  </a:cubicBezTo>
                  <a:cubicBezTo>
                    <a:pt x="10" y="24"/>
                    <a:pt x="7" y="21"/>
                    <a:pt x="7" y="19"/>
                  </a:cubicBezTo>
                  <a:cubicBezTo>
                    <a:pt x="7" y="17"/>
                    <a:pt x="10" y="14"/>
                    <a:pt x="17" y="12"/>
                  </a:cubicBezTo>
                  <a:close/>
                  <a:moveTo>
                    <a:pt x="84" y="100"/>
                  </a:moveTo>
                  <a:cubicBezTo>
                    <a:pt x="84" y="102"/>
                    <a:pt x="81" y="105"/>
                    <a:pt x="74" y="107"/>
                  </a:cubicBezTo>
                  <a:cubicBezTo>
                    <a:pt x="66" y="110"/>
                    <a:pt x="56" y="112"/>
                    <a:pt x="45" y="112"/>
                  </a:cubicBezTo>
                  <a:cubicBezTo>
                    <a:pt x="34" y="112"/>
                    <a:pt x="24" y="110"/>
                    <a:pt x="17" y="107"/>
                  </a:cubicBezTo>
                  <a:cubicBezTo>
                    <a:pt x="10" y="105"/>
                    <a:pt x="7" y="102"/>
                    <a:pt x="7" y="100"/>
                  </a:cubicBezTo>
                  <a:cubicBezTo>
                    <a:pt x="7" y="83"/>
                    <a:pt x="7" y="83"/>
                    <a:pt x="7" y="83"/>
                  </a:cubicBezTo>
                  <a:cubicBezTo>
                    <a:pt x="9" y="85"/>
                    <a:pt x="11" y="86"/>
                    <a:pt x="14" y="87"/>
                  </a:cubicBezTo>
                  <a:cubicBezTo>
                    <a:pt x="23" y="90"/>
                    <a:pt x="34" y="91"/>
                    <a:pt x="45" y="91"/>
                  </a:cubicBezTo>
                  <a:cubicBezTo>
                    <a:pt x="49" y="91"/>
                    <a:pt x="53" y="91"/>
                    <a:pt x="56" y="91"/>
                  </a:cubicBezTo>
                  <a:cubicBezTo>
                    <a:pt x="56" y="91"/>
                    <a:pt x="57" y="92"/>
                    <a:pt x="57" y="92"/>
                  </a:cubicBezTo>
                  <a:cubicBezTo>
                    <a:pt x="58" y="94"/>
                    <a:pt x="60" y="95"/>
                    <a:pt x="63" y="95"/>
                  </a:cubicBezTo>
                  <a:cubicBezTo>
                    <a:pt x="84" y="95"/>
                    <a:pt x="84" y="95"/>
                    <a:pt x="84" y="95"/>
                  </a:cubicBezTo>
                  <a:lnTo>
                    <a:pt x="84" y="100"/>
                  </a:lnTo>
                  <a:close/>
                  <a:moveTo>
                    <a:pt x="112" y="88"/>
                  </a:moveTo>
                  <a:cubicBezTo>
                    <a:pt x="112" y="88"/>
                    <a:pt x="112" y="88"/>
                    <a:pt x="111" y="88"/>
                  </a:cubicBezTo>
                  <a:cubicBezTo>
                    <a:pt x="111" y="88"/>
                    <a:pt x="87" y="88"/>
                    <a:pt x="87" y="88"/>
                  </a:cubicBezTo>
                  <a:cubicBezTo>
                    <a:pt x="87" y="88"/>
                    <a:pt x="63" y="88"/>
                    <a:pt x="63" y="88"/>
                  </a:cubicBezTo>
                  <a:cubicBezTo>
                    <a:pt x="62" y="88"/>
                    <a:pt x="62" y="88"/>
                    <a:pt x="62" y="88"/>
                  </a:cubicBezTo>
                  <a:cubicBezTo>
                    <a:pt x="62" y="88"/>
                    <a:pt x="87" y="44"/>
                    <a:pt x="87" y="44"/>
                  </a:cubicBezTo>
                  <a:cubicBezTo>
                    <a:pt x="87" y="44"/>
                    <a:pt x="87" y="44"/>
                    <a:pt x="87" y="44"/>
                  </a:cubicBezTo>
                  <a:cubicBezTo>
                    <a:pt x="87" y="44"/>
                    <a:pt x="112" y="87"/>
                    <a:pt x="112" y="88"/>
                  </a:cubicBezTo>
                  <a:cubicBezTo>
                    <a:pt x="112" y="88"/>
                    <a:pt x="112" y="88"/>
                    <a:pt x="112" y="88"/>
                  </a:cubicBezTo>
                  <a:close/>
                  <a:moveTo>
                    <a:pt x="112" y="88"/>
                  </a:moveTo>
                  <a:cubicBezTo>
                    <a:pt x="112" y="88"/>
                    <a:pt x="112" y="88"/>
                    <a:pt x="112" y="8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1" name="Google Shape;2111;p81"/>
            <p:cNvSpPr/>
            <p:nvPr/>
          </p:nvSpPr>
          <p:spPr>
            <a:xfrm>
              <a:off x="7192516" y="4422707"/>
              <a:ext cx="19765" cy="49993"/>
            </a:xfrm>
            <a:custGeom>
              <a:avLst/>
              <a:gdLst/>
              <a:ahLst/>
              <a:cxnLst/>
              <a:rect l="l" t="t" r="r" b="b"/>
              <a:pathLst>
                <a:path w="7" h="18" extrusionOk="0">
                  <a:moveTo>
                    <a:pt x="3" y="18"/>
                  </a:moveTo>
                  <a:cubicBezTo>
                    <a:pt x="5" y="18"/>
                    <a:pt x="7" y="17"/>
                    <a:pt x="7" y="15"/>
                  </a:cubicBezTo>
                  <a:cubicBezTo>
                    <a:pt x="7" y="4"/>
                    <a:pt x="7" y="4"/>
                    <a:pt x="7" y="4"/>
                  </a:cubicBezTo>
                  <a:cubicBezTo>
                    <a:pt x="7" y="2"/>
                    <a:pt x="5" y="0"/>
                    <a:pt x="3" y="0"/>
                  </a:cubicBezTo>
                  <a:cubicBezTo>
                    <a:pt x="1" y="0"/>
                    <a:pt x="0" y="2"/>
                    <a:pt x="0" y="4"/>
                  </a:cubicBezTo>
                  <a:cubicBezTo>
                    <a:pt x="0" y="15"/>
                    <a:pt x="0" y="15"/>
                    <a:pt x="0" y="15"/>
                  </a:cubicBezTo>
                  <a:cubicBezTo>
                    <a:pt x="0" y="17"/>
                    <a:pt x="1" y="18"/>
                    <a:pt x="3" y="18"/>
                  </a:cubicBezTo>
                  <a:close/>
                  <a:moveTo>
                    <a:pt x="3" y="18"/>
                  </a:moveTo>
                  <a:cubicBezTo>
                    <a:pt x="3" y="18"/>
                    <a:pt x="3" y="18"/>
                    <a:pt x="3" y="18"/>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81"/>
            <p:cNvSpPr/>
            <p:nvPr/>
          </p:nvSpPr>
          <p:spPr>
            <a:xfrm>
              <a:off x="7192516" y="4483163"/>
              <a:ext cx="19765" cy="19765"/>
            </a:xfrm>
            <a:custGeom>
              <a:avLst/>
              <a:gdLst/>
              <a:ahLst/>
              <a:cxnLst/>
              <a:rect l="l" t="t" r="r" b="b"/>
              <a:pathLst>
                <a:path w="7" h="7" extrusionOk="0">
                  <a:moveTo>
                    <a:pt x="7" y="4"/>
                  </a:moveTo>
                  <a:cubicBezTo>
                    <a:pt x="7" y="6"/>
                    <a:pt x="5" y="7"/>
                    <a:pt x="3" y="7"/>
                  </a:cubicBezTo>
                  <a:cubicBezTo>
                    <a:pt x="1" y="7"/>
                    <a:pt x="0" y="6"/>
                    <a:pt x="0" y="4"/>
                  </a:cubicBezTo>
                  <a:cubicBezTo>
                    <a:pt x="0" y="2"/>
                    <a:pt x="1" y="0"/>
                    <a:pt x="3" y="0"/>
                  </a:cubicBezTo>
                  <a:cubicBezTo>
                    <a:pt x="5" y="0"/>
                    <a:pt x="7" y="2"/>
                    <a:pt x="7" y="4"/>
                  </a:cubicBezTo>
                  <a:close/>
                  <a:moveTo>
                    <a:pt x="7" y="4"/>
                  </a:moveTo>
                  <a:cubicBezTo>
                    <a:pt x="7" y="4"/>
                    <a:pt x="7" y="4"/>
                    <a:pt x="7" y="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13" name="Google Shape;2113;p81"/>
          <p:cNvGrpSpPr/>
          <p:nvPr/>
        </p:nvGrpSpPr>
        <p:grpSpPr>
          <a:xfrm>
            <a:off x="7766844" y="4273892"/>
            <a:ext cx="325530" cy="323206"/>
            <a:chOff x="7766844" y="4273892"/>
            <a:chExt cx="325530" cy="323206"/>
          </a:xfrm>
        </p:grpSpPr>
        <p:sp>
          <p:nvSpPr>
            <p:cNvPr id="2114" name="Google Shape;2114;p81"/>
            <p:cNvSpPr/>
            <p:nvPr/>
          </p:nvSpPr>
          <p:spPr>
            <a:xfrm>
              <a:off x="7766844" y="4273892"/>
              <a:ext cx="325530" cy="323206"/>
            </a:xfrm>
            <a:custGeom>
              <a:avLst/>
              <a:gdLst/>
              <a:ahLst/>
              <a:cxnLst/>
              <a:rect l="l" t="t" r="r" b="b"/>
              <a:pathLst>
                <a:path w="118" h="117" extrusionOk="0">
                  <a:moveTo>
                    <a:pt x="108" y="0"/>
                  </a:moveTo>
                  <a:cubicBezTo>
                    <a:pt x="11" y="0"/>
                    <a:pt x="11" y="0"/>
                    <a:pt x="11" y="0"/>
                  </a:cubicBezTo>
                  <a:cubicBezTo>
                    <a:pt x="5" y="0"/>
                    <a:pt x="0" y="4"/>
                    <a:pt x="0" y="10"/>
                  </a:cubicBezTo>
                  <a:cubicBezTo>
                    <a:pt x="0" y="107"/>
                    <a:pt x="0" y="107"/>
                    <a:pt x="0" y="107"/>
                  </a:cubicBezTo>
                  <a:cubicBezTo>
                    <a:pt x="0" y="113"/>
                    <a:pt x="5" y="117"/>
                    <a:pt x="11" y="117"/>
                  </a:cubicBezTo>
                  <a:cubicBezTo>
                    <a:pt x="108" y="117"/>
                    <a:pt x="108" y="117"/>
                    <a:pt x="108" y="117"/>
                  </a:cubicBezTo>
                  <a:cubicBezTo>
                    <a:pt x="114" y="117"/>
                    <a:pt x="118" y="113"/>
                    <a:pt x="118" y="107"/>
                  </a:cubicBezTo>
                  <a:cubicBezTo>
                    <a:pt x="118" y="10"/>
                    <a:pt x="118" y="10"/>
                    <a:pt x="118" y="10"/>
                  </a:cubicBezTo>
                  <a:cubicBezTo>
                    <a:pt x="118" y="4"/>
                    <a:pt x="114" y="0"/>
                    <a:pt x="108" y="0"/>
                  </a:cubicBezTo>
                  <a:close/>
                  <a:moveTo>
                    <a:pt x="112" y="10"/>
                  </a:moveTo>
                  <a:cubicBezTo>
                    <a:pt x="112" y="13"/>
                    <a:pt x="112" y="13"/>
                    <a:pt x="112" y="13"/>
                  </a:cubicBezTo>
                  <a:cubicBezTo>
                    <a:pt x="111" y="13"/>
                    <a:pt x="111" y="13"/>
                    <a:pt x="111" y="13"/>
                  </a:cubicBezTo>
                  <a:cubicBezTo>
                    <a:pt x="56" y="13"/>
                    <a:pt x="56" y="13"/>
                    <a:pt x="56" y="13"/>
                  </a:cubicBezTo>
                  <a:cubicBezTo>
                    <a:pt x="51" y="6"/>
                    <a:pt x="51" y="6"/>
                    <a:pt x="51" y="6"/>
                  </a:cubicBezTo>
                  <a:cubicBezTo>
                    <a:pt x="108" y="6"/>
                    <a:pt x="108" y="6"/>
                    <a:pt x="108" y="6"/>
                  </a:cubicBezTo>
                  <a:cubicBezTo>
                    <a:pt x="110" y="6"/>
                    <a:pt x="112" y="8"/>
                    <a:pt x="112" y="10"/>
                  </a:cubicBezTo>
                  <a:close/>
                  <a:moveTo>
                    <a:pt x="108" y="110"/>
                  </a:moveTo>
                  <a:cubicBezTo>
                    <a:pt x="11" y="110"/>
                    <a:pt x="11" y="110"/>
                    <a:pt x="11" y="110"/>
                  </a:cubicBezTo>
                  <a:cubicBezTo>
                    <a:pt x="9" y="110"/>
                    <a:pt x="7" y="109"/>
                    <a:pt x="7" y="107"/>
                  </a:cubicBezTo>
                  <a:cubicBezTo>
                    <a:pt x="7" y="10"/>
                    <a:pt x="7" y="10"/>
                    <a:pt x="7" y="10"/>
                  </a:cubicBezTo>
                  <a:cubicBezTo>
                    <a:pt x="7" y="8"/>
                    <a:pt x="9" y="6"/>
                    <a:pt x="11" y="6"/>
                  </a:cubicBezTo>
                  <a:cubicBezTo>
                    <a:pt x="43" y="6"/>
                    <a:pt x="43" y="6"/>
                    <a:pt x="43" y="6"/>
                  </a:cubicBezTo>
                  <a:cubicBezTo>
                    <a:pt x="52" y="19"/>
                    <a:pt x="52" y="19"/>
                    <a:pt x="52" y="19"/>
                  </a:cubicBezTo>
                  <a:cubicBezTo>
                    <a:pt x="52" y="20"/>
                    <a:pt x="53" y="20"/>
                    <a:pt x="54" y="20"/>
                  </a:cubicBezTo>
                  <a:cubicBezTo>
                    <a:pt x="111" y="20"/>
                    <a:pt x="111" y="20"/>
                    <a:pt x="111" y="20"/>
                  </a:cubicBezTo>
                  <a:cubicBezTo>
                    <a:pt x="111" y="20"/>
                    <a:pt x="111" y="20"/>
                    <a:pt x="112" y="20"/>
                  </a:cubicBezTo>
                  <a:cubicBezTo>
                    <a:pt x="112" y="107"/>
                    <a:pt x="112" y="107"/>
                    <a:pt x="112" y="107"/>
                  </a:cubicBezTo>
                  <a:cubicBezTo>
                    <a:pt x="112" y="109"/>
                    <a:pt x="110" y="110"/>
                    <a:pt x="108" y="110"/>
                  </a:cubicBezTo>
                  <a:close/>
                  <a:moveTo>
                    <a:pt x="108" y="110"/>
                  </a:moveTo>
                  <a:cubicBezTo>
                    <a:pt x="108" y="110"/>
                    <a:pt x="108" y="110"/>
                    <a:pt x="108" y="110"/>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5" name="Google Shape;2115;p81"/>
            <p:cNvSpPr/>
            <p:nvPr/>
          </p:nvSpPr>
          <p:spPr>
            <a:xfrm>
              <a:off x="7838925" y="4356438"/>
              <a:ext cx="184855" cy="196482"/>
            </a:xfrm>
            <a:custGeom>
              <a:avLst/>
              <a:gdLst/>
              <a:ahLst/>
              <a:cxnLst/>
              <a:rect l="l" t="t" r="r" b="b"/>
              <a:pathLst>
                <a:path w="67" h="71" extrusionOk="0">
                  <a:moveTo>
                    <a:pt x="33" y="0"/>
                  </a:moveTo>
                  <a:cubicBezTo>
                    <a:pt x="17" y="0"/>
                    <a:pt x="0" y="5"/>
                    <a:pt x="0" y="14"/>
                  </a:cubicBezTo>
                  <a:cubicBezTo>
                    <a:pt x="0" y="57"/>
                    <a:pt x="0" y="57"/>
                    <a:pt x="0" y="57"/>
                  </a:cubicBezTo>
                  <a:cubicBezTo>
                    <a:pt x="0" y="60"/>
                    <a:pt x="2" y="65"/>
                    <a:pt x="11" y="68"/>
                  </a:cubicBezTo>
                  <a:cubicBezTo>
                    <a:pt x="17" y="70"/>
                    <a:pt x="25" y="71"/>
                    <a:pt x="33" y="71"/>
                  </a:cubicBezTo>
                  <a:cubicBezTo>
                    <a:pt x="42" y="71"/>
                    <a:pt x="50" y="70"/>
                    <a:pt x="56" y="68"/>
                  </a:cubicBezTo>
                  <a:cubicBezTo>
                    <a:pt x="65" y="65"/>
                    <a:pt x="67" y="60"/>
                    <a:pt x="67" y="57"/>
                  </a:cubicBezTo>
                  <a:cubicBezTo>
                    <a:pt x="67" y="57"/>
                    <a:pt x="67" y="14"/>
                    <a:pt x="67" y="14"/>
                  </a:cubicBezTo>
                  <a:cubicBezTo>
                    <a:pt x="67" y="5"/>
                    <a:pt x="50" y="0"/>
                    <a:pt x="33" y="0"/>
                  </a:cubicBezTo>
                  <a:close/>
                  <a:moveTo>
                    <a:pt x="60" y="35"/>
                  </a:moveTo>
                  <a:cubicBezTo>
                    <a:pt x="60" y="36"/>
                    <a:pt x="58" y="38"/>
                    <a:pt x="53" y="40"/>
                  </a:cubicBezTo>
                  <a:cubicBezTo>
                    <a:pt x="48" y="42"/>
                    <a:pt x="41" y="43"/>
                    <a:pt x="33" y="43"/>
                  </a:cubicBezTo>
                  <a:cubicBezTo>
                    <a:pt x="26" y="43"/>
                    <a:pt x="19" y="42"/>
                    <a:pt x="14" y="40"/>
                  </a:cubicBezTo>
                  <a:cubicBezTo>
                    <a:pt x="9" y="38"/>
                    <a:pt x="7" y="36"/>
                    <a:pt x="7" y="35"/>
                  </a:cubicBezTo>
                  <a:cubicBezTo>
                    <a:pt x="7" y="23"/>
                    <a:pt x="7" y="23"/>
                    <a:pt x="7" y="23"/>
                  </a:cubicBezTo>
                  <a:cubicBezTo>
                    <a:pt x="13" y="27"/>
                    <a:pt x="23" y="28"/>
                    <a:pt x="33" y="28"/>
                  </a:cubicBezTo>
                  <a:cubicBezTo>
                    <a:pt x="43" y="28"/>
                    <a:pt x="53" y="27"/>
                    <a:pt x="60" y="23"/>
                  </a:cubicBezTo>
                  <a:lnTo>
                    <a:pt x="60" y="35"/>
                  </a:lnTo>
                  <a:close/>
                  <a:moveTo>
                    <a:pt x="14" y="10"/>
                  </a:moveTo>
                  <a:cubicBezTo>
                    <a:pt x="19" y="8"/>
                    <a:pt x="26" y="7"/>
                    <a:pt x="33" y="7"/>
                  </a:cubicBezTo>
                  <a:cubicBezTo>
                    <a:pt x="41" y="7"/>
                    <a:pt x="48" y="8"/>
                    <a:pt x="53" y="10"/>
                  </a:cubicBezTo>
                  <a:cubicBezTo>
                    <a:pt x="58" y="11"/>
                    <a:pt x="60" y="13"/>
                    <a:pt x="60" y="14"/>
                  </a:cubicBezTo>
                  <a:cubicBezTo>
                    <a:pt x="60" y="15"/>
                    <a:pt x="58" y="17"/>
                    <a:pt x="53" y="18"/>
                  </a:cubicBezTo>
                  <a:cubicBezTo>
                    <a:pt x="48" y="20"/>
                    <a:pt x="41" y="21"/>
                    <a:pt x="33" y="21"/>
                  </a:cubicBezTo>
                  <a:cubicBezTo>
                    <a:pt x="26" y="21"/>
                    <a:pt x="19" y="20"/>
                    <a:pt x="14" y="18"/>
                  </a:cubicBezTo>
                  <a:cubicBezTo>
                    <a:pt x="9" y="17"/>
                    <a:pt x="7" y="15"/>
                    <a:pt x="7" y="14"/>
                  </a:cubicBezTo>
                  <a:cubicBezTo>
                    <a:pt x="7" y="13"/>
                    <a:pt x="9" y="11"/>
                    <a:pt x="14" y="10"/>
                  </a:cubicBezTo>
                  <a:close/>
                  <a:moveTo>
                    <a:pt x="53" y="61"/>
                  </a:moveTo>
                  <a:cubicBezTo>
                    <a:pt x="48" y="63"/>
                    <a:pt x="41" y="64"/>
                    <a:pt x="33" y="64"/>
                  </a:cubicBezTo>
                  <a:cubicBezTo>
                    <a:pt x="26" y="64"/>
                    <a:pt x="19" y="63"/>
                    <a:pt x="14" y="61"/>
                  </a:cubicBezTo>
                  <a:cubicBezTo>
                    <a:pt x="9" y="60"/>
                    <a:pt x="7" y="58"/>
                    <a:pt x="7" y="57"/>
                  </a:cubicBezTo>
                  <a:cubicBezTo>
                    <a:pt x="7" y="45"/>
                    <a:pt x="7" y="45"/>
                    <a:pt x="7" y="45"/>
                  </a:cubicBezTo>
                  <a:cubicBezTo>
                    <a:pt x="8" y="45"/>
                    <a:pt x="10" y="46"/>
                    <a:pt x="11" y="46"/>
                  </a:cubicBezTo>
                  <a:cubicBezTo>
                    <a:pt x="17" y="49"/>
                    <a:pt x="25" y="50"/>
                    <a:pt x="33" y="50"/>
                  </a:cubicBezTo>
                  <a:cubicBezTo>
                    <a:pt x="42" y="50"/>
                    <a:pt x="50" y="49"/>
                    <a:pt x="56" y="46"/>
                  </a:cubicBezTo>
                  <a:cubicBezTo>
                    <a:pt x="57" y="46"/>
                    <a:pt x="59" y="45"/>
                    <a:pt x="60" y="45"/>
                  </a:cubicBezTo>
                  <a:cubicBezTo>
                    <a:pt x="60" y="57"/>
                    <a:pt x="60" y="57"/>
                    <a:pt x="60" y="57"/>
                  </a:cubicBezTo>
                  <a:cubicBezTo>
                    <a:pt x="60" y="58"/>
                    <a:pt x="58" y="60"/>
                    <a:pt x="53" y="61"/>
                  </a:cubicBezTo>
                  <a:close/>
                  <a:moveTo>
                    <a:pt x="53" y="61"/>
                  </a:moveTo>
                  <a:cubicBezTo>
                    <a:pt x="53" y="61"/>
                    <a:pt x="53" y="61"/>
                    <a:pt x="53" y="6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119"/>
        <p:cNvGrpSpPr/>
        <p:nvPr/>
      </p:nvGrpSpPr>
      <p:grpSpPr>
        <a:xfrm>
          <a:off x="0" y="0"/>
          <a:ext cx="0" cy="0"/>
          <a:chOff x="0" y="0"/>
          <a:chExt cx="0" cy="0"/>
        </a:xfrm>
      </p:grpSpPr>
      <p:sp>
        <p:nvSpPr>
          <p:cNvPr id="2120" name="Google Shape;2120;p82"/>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Alternatives resources</a:t>
            </a:r>
            <a:endParaRPr/>
          </a:p>
        </p:txBody>
      </p:sp>
      <p:sp>
        <p:nvSpPr>
          <p:cNvPr id="2121" name="Google Shape;2121;p82"/>
          <p:cNvSpPr txBox="1">
            <a:spLocks noGrp="1"/>
          </p:cNvSpPr>
          <p:nvPr>
            <p:ph type="body" idx="2"/>
          </p:nvPr>
        </p:nvSpPr>
        <p:spPr>
          <a:xfrm>
            <a:off x="4615775" y="1816775"/>
            <a:ext cx="3693900" cy="22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Vectors</a:t>
            </a:r>
            <a:endParaRPr/>
          </a:p>
          <a:p>
            <a:pPr marL="457200" lvl="0" indent="-317500" algn="l" rtl="0">
              <a:lnSpc>
                <a:spcPct val="100000"/>
              </a:lnSpc>
              <a:spcBef>
                <a:spcPts val="0"/>
              </a:spcBef>
              <a:spcAft>
                <a:spcPts val="0"/>
              </a:spcAft>
              <a:buSzPts val="1400"/>
              <a:buChar char="●"/>
            </a:pPr>
            <a:r>
              <a:rPr lang="en" u="sng">
                <a:solidFill>
                  <a:schemeClr val="hlink"/>
                </a:solidFill>
                <a:hlinkClick r:id="rId3"/>
              </a:rPr>
              <a:t>Flat design geometric background</a:t>
            </a:r>
            <a:endParaRPr/>
          </a:p>
          <a:p>
            <a:pPr marL="457200" lvl="0" indent="-317500" algn="l" rtl="0">
              <a:lnSpc>
                <a:spcPct val="100000"/>
              </a:lnSpc>
              <a:spcBef>
                <a:spcPts val="0"/>
              </a:spcBef>
              <a:spcAft>
                <a:spcPts val="0"/>
              </a:spcAft>
              <a:buSzPts val="1400"/>
              <a:buChar char="●"/>
            </a:pPr>
            <a:r>
              <a:rPr lang="en" u="sng">
                <a:solidFill>
                  <a:schemeClr val="hlink"/>
                </a:solidFill>
                <a:hlinkClick r:id="rId4"/>
              </a:rPr>
              <a:t>Flat geometric background</a:t>
            </a:r>
            <a:endParaRPr/>
          </a:p>
        </p:txBody>
      </p:sp>
      <p:sp>
        <p:nvSpPr>
          <p:cNvPr id="2122" name="Google Shape;2122;p82"/>
          <p:cNvSpPr txBox="1">
            <a:spLocks noGrp="1"/>
          </p:cNvSpPr>
          <p:nvPr>
            <p:ph type="body" idx="1"/>
          </p:nvPr>
        </p:nvSpPr>
        <p:spPr>
          <a:xfrm>
            <a:off x="834350" y="1816775"/>
            <a:ext cx="3693900" cy="22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Photos</a:t>
            </a:r>
            <a:endParaRPr>
              <a:latin typeface="Roboto Medium"/>
              <a:ea typeface="Roboto Medium"/>
              <a:cs typeface="Roboto Medium"/>
              <a:sym typeface="Roboto Medium"/>
            </a:endParaRPr>
          </a:p>
          <a:p>
            <a:pPr marL="457200" lvl="0" indent="-317500" algn="l" rtl="0">
              <a:lnSpc>
                <a:spcPct val="100000"/>
              </a:lnSpc>
              <a:spcBef>
                <a:spcPts val="0"/>
              </a:spcBef>
              <a:spcAft>
                <a:spcPts val="0"/>
              </a:spcAft>
              <a:buSzPts val="1400"/>
              <a:buChar char="●"/>
            </a:pPr>
            <a:r>
              <a:rPr lang="en" u="sng">
                <a:solidFill>
                  <a:schemeClr val="hlink"/>
                </a:solidFill>
                <a:hlinkClick r:id="rId5"/>
              </a:rPr>
              <a:t>Abstract networking concept still life arrangement</a:t>
            </a:r>
            <a:endParaRPr/>
          </a:p>
          <a:p>
            <a:pPr marL="457200" lvl="0" indent="-317500" algn="l" rtl="0">
              <a:lnSpc>
                <a:spcPct val="100000"/>
              </a:lnSpc>
              <a:spcBef>
                <a:spcPts val="0"/>
              </a:spcBef>
              <a:spcAft>
                <a:spcPts val="0"/>
              </a:spcAft>
              <a:buSzPts val="1400"/>
              <a:buChar char="●"/>
            </a:pPr>
            <a:r>
              <a:rPr lang="en" u="sng">
                <a:solidFill>
                  <a:schemeClr val="hlink"/>
                </a:solidFill>
                <a:hlinkClick r:id="rId6"/>
              </a:rPr>
              <a:t>Networking concept still life arrangement</a:t>
            </a:r>
            <a:endParaRPr/>
          </a:p>
        </p:txBody>
      </p:sp>
      <p:sp>
        <p:nvSpPr>
          <p:cNvPr id="2123" name="Google Shape;2123;p82"/>
          <p:cNvSpPr txBox="1"/>
          <p:nvPr/>
        </p:nvSpPr>
        <p:spPr>
          <a:xfrm>
            <a:off x="872100" y="1309975"/>
            <a:ext cx="7399800" cy="43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Roboto"/>
                <a:ea typeface="Roboto"/>
                <a:cs typeface="Roboto"/>
                <a:sym typeface="Roboto"/>
              </a:rPr>
              <a:t>Here’s an assortment of alternative resources whose style fits that of this template:</a:t>
            </a:r>
            <a:endParaRPr>
              <a:solidFill>
                <a:schemeClr val="dk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1359" name="Google Shape;1359;p52"/>
          <p:cNvSpPr txBox="1">
            <a:spLocks noGrp="1"/>
          </p:cNvSpPr>
          <p:nvPr>
            <p:ph type="body" idx="1"/>
          </p:nvPr>
        </p:nvSpPr>
        <p:spPr>
          <a:xfrm>
            <a:off x="931715" y="1099520"/>
            <a:ext cx="6103412" cy="2944459"/>
          </a:xfrm>
          <a:prstGeom prst="rect">
            <a:avLst/>
          </a:prstGeom>
        </p:spPr>
        <p:txBody>
          <a:bodyPr spcFirstLastPara="1" wrap="square" lIns="91425" tIns="91425" rIns="91425" bIns="91425" anchor="t" anchorCtr="0">
            <a:noAutofit/>
          </a:bodyPr>
          <a:lstStyle/>
          <a:p>
            <a:pPr marL="285750" indent="-285750">
              <a:buClr>
                <a:schemeClr val="dk1"/>
              </a:buClr>
              <a:buSzPts val="1100"/>
            </a:pPr>
            <a:r>
              <a:rPr lang="ro-RO" dirty="0"/>
              <a:t>Din punct de vedere al procesării de semnale, redimensionarea unei astfel de imagini poate fi considerată o </a:t>
            </a:r>
            <a:r>
              <a:rPr lang="ro-RO" b="1" dirty="0"/>
              <a:t>schimbare a frecvenței de eșantionare</a:t>
            </a:r>
            <a:r>
              <a:rPr lang="ro-RO" dirty="0"/>
              <a:t> a semnalului original pentru a obține o nouă reprezentare discretă a acestuia.</a:t>
            </a:r>
          </a:p>
          <a:p>
            <a:pPr marL="285750" indent="-285750">
              <a:buClr>
                <a:schemeClr val="dk1"/>
              </a:buClr>
              <a:buSzPts val="1100"/>
            </a:pPr>
            <a:endParaRPr lang="ro-RO" dirty="0"/>
          </a:p>
          <a:p>
            <a:pPr marL="285750" indent="-285750">
              <a:buClr>
                <a:schemeClr val="dk1"/>
              </a:buClr>
              <a:buSzPts val="1100"/>
            </a:pPr>
            <a:r>
              <a:rPr lang="ro-RO" dirty="0"/>
              <a:t>Pentru a realiza acest lucru, eșantioanele pot fi tratate drept puncte geometrice, iar orice punct nou care trebuie generat se poate obține prin interpolare.</a:t>
            </a:r>
          </a:p>
          <a:p>
            <a:pPr marL="285750" indent="-285750">
              <a:buClr>
                <a:schemeClr val="dk1"/>
              </a:buClr>
              <a:buSzPts val="1100"/>
            </a:pPr>
            <a:endParaRPr lang="ro-RO" dirty="0"/>
          </a:p>
          <a:p>
            <a:pPr marL="285750" indent="-285750">
              <a:buClr>
                <a:schemeClr val="dk1"/>
              </a:buClr>
              <a:buSzPts val="1100"/>
            </a:pPr>
            <a:r>
              <a:rPr lang="ro-RO" dirty="0"/>
              <a:t>Acest proiect propune redimensionarea unei imagini utilizând diferite tehnici de interpolare și analiza rezultatelor obținute.</a:t>
            </a:r>
            <a:endParaRPr dirty="0"/>
          </a:p>
        </p:txBody>
      </p:sp>
      <p:grpSp>
        <p:nvGrpSpPr>
          <p:cNvPr id="1360" name="Google Shape;1360;p52"/>
          <p:cNvGrpSpPr/>
          <p:nvPr/>
        </p:nvGrpSpPr>
        <p:grpSpPr>
          <a:xfrm flipH="1">
            <a:off x="7035127" y="1713504"/>
            <a:ext cx="2791286" cy="2599651"/>
            <a:chOff x="-1466486" y="2736279"/>
            <a:chExt cx="2791286" cy="2599651"/>
          </a:xfrm>
        </p:grpSpPr>
        <p:sp>
          <p:nvSpPr>
            <p:cNvPr id="1361" name="Google Shape;1361;p52"/>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52"/>
            <p:cNvGrpSpPr/>
            <p:nvPr/>
          </p:nvGrpSpPr>
          <p:grpSpPr>
            <a:xfrm>
              <a:off x="713226" y="3730956"/>
              <a:ext cx="611574" cy="610281"/>
              <a:chOff x="4496550" y="2819475"/>
              <a:chExt cx="366300" cy="365525"/>
            </a:xfrm>
          </p:grpSpPr>
          <p:sp>
            <p:nvSpPr>
              <p:cNvPr id="1363" name="Google Shape;1363;p52"/>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2"/>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5254045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127"/>
        <p:cNvGrpSpPr/>
        <p:nvPr/>
      </p:nvGrpSpPr>
      <p:grpSpPr>
        <a:xfrm>
          <a:off x="0" y="0"/>
          <a:ext cx="0" cy="0"/>
          <a:chOff x="0" y="0"/>
          <a:chExt cx="0" cy="0"/>
        </a:xfrm>
      </p:grpSpPr>
      <p:sp>
        <p:nvSpPr>
          <p:cNvPr id="2128" name="Google Shape;2128;p8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129" name="Google Shape;2129;p83"/>
          <p:cNvSpPr txBox="1">
            <a:spLocks noGrp="1"/>
          </p:cNvSpPr>
          <p:nvPr>
            <p:ph type="body" idx="1"/>
          </p:nvPr>
        </p:nvSpPr>
        <p:spPr>
          <a:xfrm>
            <a:off x="834350" y="1816775"/>
            <a:ext cx="3693900" cy="22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Photos</a:t>
            </a:r>
            <a:endParaRPr>
              <a:latin typeface="Roboto Medium"/>
              <a:ea typeface="Roboto Medium"/>
              <a:cs typeface="Roboto Medium"/>
              <a:sym typeface="Roboto Medium"/>
            </a:endParaRPr>
          </a:p>
          <a:p>
            <a:pPr marL="457200" lvl="0" indent="-317500" algn="l" rtl="0">
              <a:lnSpc>
                <a:spcPct val="100000"/>
              </a:lnSpc>
              <a:spcBef>
                <a:spcPts val="0"/>
              </a:spcBef>
              <a:spcAft>
                <a:spcPts val="0"/>
              </a:spcAft>
              <a:buClr>
                <a:schemeClr val="lt1"/>
              </a:buClr>
              <a:buSzPts val="1400"/>
              <a:buChar char="●"/>
            </a:pPr>
            <a:r>
              <a:rPr lang="en" u="sng">
                <a:solidFill>
                  <a:schemeClr val="hlink"/>
                </a:solidFill>
                <a:hlinkClick r:id="rId3"/>
              </a:rPr>
              <a:t>World population day still life concept with pawns I</a:t>
            </a:r>
            <a:endParaRPr/>
          </a:p>
          <a:p>
            <a:pPr marL="457200" lvl="0" indent="-317500" algn="l" rtl="0">
              <a:lnSpc>
                <a:spcPct val="100000"/>
              </a:lnSpc>
              <a:spcBef>
                <a:spcPts val="0"/>
              </a:spcBef>
              <a:spcAft>
                <a:spcPts val="0"/>
              </a:spcAft>
              <a:buClr>
                <a:schemeClr val="lt1"/>
              </a:buClr>
              <a:buSzPts val="1400"/>
              <a:buChar char="●"/>
            </a:pPr>
            <a:r>
              <a:rPr lang="en" u="sng">
                <a:solidFill>
                  <a:schemeClr val="hlink"/>
                </a:solidFill>
                <a:hlinkClick r:id="rId4"/>
              </a:rPr>
              <a:t>World population day still life concept with pawns II</a:t>
            </a:r>
            <a:endParaRPr/>
          </a:p>
          <a:p>
            <a:pPr marL="457200" lvl="0" indent="-317500" algn="l" rtl="0">
              <a:lnSpc>
                <a:spcPct val="100000"/>
              </a:lnSpc>
              <a:spcBef>
                <a:spcPts val="0"/>
              </a:spcBef>
              <a:spcAft>
                <a:spcPts val="0"/>
              </a:spcAft>
              <a:buClr>
                <a:schemeClr val="lt1"/>
              </a:buClr>
              <a:buSzPts val="1400"/>
              <a:buChar char="●"/>
            </a:pPr>
            <a:r>
              <a:rPr lang="en" u="sng">
                <a:solidFill>
                  <a:schemeClr val="hlink"/>
                </a:solidFill>
                <a:hlinkClick r:id="rId5"/>
              </a:rPr>
              <a:t>Urban portrait of beautiful woman</a:t>
            </a:r>
            <a:endParaRPr/>
          </a:p>
          <a:p>
            <a:pPr marL="457200" lvl="0" indent="-317500" algn="l" rtl="0">
              <a:lnSpc>
                <a:spcPct val="100000"/>
              </a:lnSpc>
              <a:spcBef>
                <a:spcPts val="0"/>
              </a:spcBef>
              <a:spcAft>
                <a:spcPts val="0"/>
              </a:spcAft>
              <a:buClr>
                <a:schemeClr val="lt1"/>
              </a:buClr>
              <a:buSzPts val="1400"/>
              <a:buChar char="●"/>
            </a:pPr>
            <a:r>
              <a:rPr lang="en" u="sng">
                <a:solidFill>
                  <a:schemeClr val="hlink"/>
                </a:solidFill>
                <a:hlinkClick r:id="rId6"/>
              </a:rPr>
              <a:t>Portrait of african american man at home</a:t>
            </a:r>
            <a:endParaRPr/>
          </a:p>
        </p:txBody>
      </p:sp>
      <p:sp>
        <p:nvSpPr>
          <p:cNvPr id="2130" name="Google Shape;2130;p83"/>
          <p:cNvSpPr txBox="1">
            <a:spLocks noGrp="1"/>
          </p:cNvSpPr>
          <p:nvPr>
            <p:ph type="body" idx="2"/>
          </p:nvPr>
        </p:nvSpPr>
        <p:spPr>
          <a:xfrm>
            <a:off x="4615775" y="1816775"/>
            <a:ext cx="3693900" cy="22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Vectors</a:t>
            </a:r>
            <a:endParaRPr/>
          </a:p>
          <a:p>
            <a:pPr marL="457200" lvl="0" indent="-317500" algn="l" rtl="0">
              <a:lnSpc>
                <a:spcPct val="100000"/>
              </a:lnSpc>
              <a:spcBef>
                <a:spcPts val="0"/>
              </a:spcBef>
              <a:spcAft>
                <a:spcPts val="0"/>
              </a:spcAft>
              <a:buClr>
                <a:schemeClr val="lt1"/>
              </a:buClr>
              <a:buSzPts val="1400"/>
              <a:buChar char="●"/>
            </a:pPr>
            <a:r>
              <a:rPr lang="en" u="sng">
                <a:hlinkClick r:id="rId7"/>
              </a:rPr>
              <a:t>Flat geometric background I</a:t>
            </a:r>
            <a:endParaRPr/>
          </a:p>
          <a:p>
            <a:pPr marL="457200" lvl="0" indent="-317500" algn="l" rtl="0">
              <a:lnSpc>
                <a:spcPct val="100000"/>
              </a:lnSpc>
              <a:spcBef>
                <a:spcPts val="0"/>
              </a:spcBef>
              <a:spcAft>
                <a:spcPts val="0"/>
              </a:spcAft>
              <a:buClr>
                <a:schemeClr val="lt1"/>
              </a:buClr>
              <a:buSzPts val="1400"/>
              <a:buChar char="●"/>
            </a:pPr>
            <a:r>
              <a:rPr lang="en" u="sng">
                <a:solidFill>
                  <a:schemeClr val="hlink"/>
                </a:solidFill>
                <a:hlinkClick r:id="rId8"/>
              </a:rPr>
              <a:t>Flat geometric background II</a:t>
            </a:r>
            <a:endParaRPr/>
          </a:p>
          <a:p>
            <a:pPr marL="0" lvl="0" indent="0" algn="l" rtl="0">
              <a:spcBef>
                <a:spcPts val="0"/>
              </a:spcBef>
              <a:spcAft>
                <a:spcPts val="0"/>
              </a:spcAft>
              <a:buNone/>
            </a:pPr>
            <a:endParaRPr/>
          </a:p>
          <a:p>
            <a:pPr marL="0" lvl="0" indent="0" algn="l" rtl="0">
              <a:spcBef>
                <a:spcPts val="0"/>
              </a:spcBef>
              <a:spcAft>
                <a:spcPts val="0"/>
              </a:spcAft>
              <a:buNone/>
            </a:pPr>
            <a:r>
              <a:rPr lang="en">
                <a:latin typeface="Roboto Medium"/>
                <a:ea typeface="Roboto Medium"/>
                <a:cs typeface="Roboto Medium"/>
                <a:sym typeface="Roboto Medium"/>
              </a:rPr>
              <a:t>Icons</a:t>
            </a:r>
            <a:endParaRPr>
              <a:latin typeface="Roboto Medium"/>
              <a:ea typeface="Roboto Medium"/>
              <a:cs typeface="Roboto Medium"/>
              <a:sym typeface="Roboto Medium"/>
            </a:endParaRPr>
          </a:p>
          <a:p>
            <a:pPr marL="457200" lvl="0" indent="-317500" algn="l" rtl="0">
              <a:lnSpc>
                <a:spcPct val="100000"/>
              </a:lnSpc>
              <a:spcBef>
                <a:spcPts val="0"/>
              </a:spcBef>
              <a:spcAft>
                <a:spcPts val="0"/>
              </a:spcAft>
              <a:buClr>
                <a:schemeClr val="lt1"/>
              </a:buClr>
              <a:buSzPts val="1400"/>
              <a:buChar char="●"/>
            </a:pPr>
            <a:r>
              <a:rPr lang="en" u="sng">
                <a:solidFill>
                  <a:schemeClr val="hlink"/>
                </a:solidFill>
                <a:hlinkClick r:id="rId9"/>
              </a:rPr>
              <a:t>Icon pack: Data Science | Lineal</a:t>
            </a:r>
            <a:endParaRPr/>
          </a:p>
        </p:txBody>
      </p:sp>
      <p:sp>
        <p:nvSpPr>
          <p:cNvPr id="2131" name="Google Shape;2131;p83"/>
          <p:cNvSpPr txBox="1"/>
          <p:nvPr/>
        </p:nvSpPr>
        <p:spPr>
          <a:xfrm>
            <a:off x="872100" y="1309975"/>
            <a:ext cx="7399800" cy="43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Roboto"/>
                <a:ea typeface="Roboto"/>
                <a:cs typeface="Roboto"/>
                <a:sym typeface="Roboto"/>
              </a:rPr>
              <a:t>Did you like the resources in this template? Get them on these websites:</a:t>
            </a:r>
            <a:endParaRPr>
              <a:solidFill>
                <a:schemeClr val="dk1"/>
              </a:solidFill>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35"/>
        <p:cNvGrpSpPr/>
        <p:nvPr/>
      </p:nvGrpSpPr>
      <p:grpSpPr>
        <a:xfrm>
          <a:off x="0" y="0"/>
          <a:ext cx="0" cy="0"/>
          <a:chOff x="0" y="0"/>
          <a:chExt cx="0" cy="0"/>
        </a:xfrm>
      </p:grpSpPr>
      <p:sp>
        <p:nvSpPr>
          <p:cNvPr id="2136" name="Google Shape;2136;p8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137" name="Google Shape;2137;p8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41"/>
        <p:cNvGrpSpPr/>
        <p:nvPr/>
      </p:nvGrpSpPr>
      <p:grpSpPr>
        <a:xfrm>
          <a:off x="0" y="0"/>
          <a:ext cx="0" cy="0"/>
          <a:chOff x="0" y="0"/>
          <a:chExt cx="0" cy="0"/>
        </a:xfrm>
      </p:grpSpPr>
      <p:sp>
        <p:nvSpPr>
          <p:cNvPr id="2142" name="Google Shape;2142;p8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143" name="Google Shape;2143;p8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47"/>
        <p:cNvGrpSpPr/>
        <p:nvPr/>
      </p:nvGrpSpPr>
      <p:grpSpPr>
        <a:xfrm>
          <a:off x="0" y="0"/>
          <a:ext cx="0" cy="0"/>
          <a:chOff x="0" y="0"/>
          <a:chExt cx="0" cy="0"/>
        </a:xfrm>
      </p:grpSpPr>
      <p:sp>
        <p:nvSpPr>
          <p:cNvPr id="2148" name="Google Shape;2148;p8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rgbClr val="EFEFEF"/>
                </a:solidFill>
                <a:latin typeface="Arial"/>
                <a:ea typeface="Arial"/>
                <a:cs typeface="Arial"/>
                <a:sym typeface="Arial"/>
              </a:rPr>
              <a:t>This presentation has been made using the following fonts:</a:t>
            </a:r>
            <a:endParaRPr>
              <a:solidFill>
                <a:srgbClr val="EFEFEF"/>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rgbClr val="EFEFEF"/>
                </a:solidFill>
                <a:latin typeface="Arial"/>
                <a:ea typeface="Arial"/>
                <a:cs typeface="Arial"/>
                <a:sym typeface="Arial"/>
              </a:rPr>
              <a:t>Poppins</a:t>
            </a:r>
            <a:endParaRPr b="1">
              <a:solidFill>
                <a:srgbClr val="EFEFEF"/>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rgbClr val="EFEFEF"/>
                </a:solidFill>
                <a:latin typeface="Arial"/>
                <a:ea typeface="Arial"/>
                <a:cs typeface="Arial"/>
                <a:sym typeface="Arial"/>
              </a:rPr>
              <a:t>(</a:t>
            </a:r>
            <a:r>
              <a:rPr lang="en" u="sng">
                <a:solidFill>
                  <a:srgbClr val="EFEFEF"/>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https://fonts.google.com/specimen/Poppins</a:t>
            </a:r>
            <a:r>
              <a:rPr lang="en">
                <a:solidFill>
                  <a:srgbClr val="EFEFEF"/>
                </a:solidFill>
                <a:latin typeface="Arial"/>
                <a:ea typeface="Arial"/>
                <a:cs typeface="Arial"/>
                <a:sym typeface="Arial"/>
              </a:rPr>
              <a:t>)</a:t>
            </a:r>
            <a:endParaRPr>
              <a:solidFill>
                <a:srgbClr val="EFEFEF"/>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b="1">
              <a:solidFill>
                <a:srgbClr val="EFEFEF"/>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rgbClr val="EFEFEF"/>
                </a:solidFill>
                <a:latin typeface="Arial"/>
                <a:ea typeface="Arial"/>
                <a:cs typeface="Arial"/>
                <a:sym typeface="Arial"/>
              </a:rPr>
              <a:t>(</a:t>
            </a:r>
            <a:r>
              <a:rPr lang="en" u="sng">
                <a:solidFill>
                  <a:srgbClr val="EFEFEF"/>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n">
                <a:solidFill>
                  <a:srgbClr val="EFEFEF"/>
                </a:solidFill>
                <a:latin typeface="Arial"/>
                <a:ea typeface="Arial"/>
                <a:cs typeface="Arial"/>
                <a:sym typeface="Arial"/>
              </a:rPr>
              <a:t>)</a:t>
            </a:r>
            <a:endParaRPr>
              <a:solidFill>
                <a:srgbClr val="EFEFEF"/>
              </a:solidFill>
              <a:latin typeface="Arial"/>
              <a:ea typeface="Arial"/>
              <a:cs typeface="Arial"/>
              <a:sym typeface="Arial"/>
            </a:endParaRPr>
          </a:p>
          <a:p>
            <a:pPr marL="0" lvl="0" indent="0" algn="l" rtl="0">
              <a:lnSpc>
                <a:spcPct val="100000"/>
              </a:lnSpc>
              <a:spcBef>
                <a:spcPts val="0"/>
              </a:spcBef>
              <a:spcAft>
                <a:spcPts val="0"/>
              </a:spcAft>
              <a:buNone/>
            </a:pPr>
            <a:endParaRPr sz="1300">
              <a:solidFill>
                <a:srgbClr val="EFEFEF"/>
              </a:solidFill>
              <a:latin typeface="Arial"/>
              <a:ea typeface="Arial"/>
              <a:cs typeface="Arial"/>
              <a:sym typeface="Arial"/>
            </a:endParaRPr>
          </a:p>
        </p:txBody>
      </p:sp>
      <p:sp>
        <p:nvSpPr>
          <p:cNvPr id="2149" name="Google Shape;2149;p86"/>
          <p:cNvSpPr/>
          <p:nvPr/>
        </p:nvSpPr>
        <p:spPr>
          <a:xfrm>
            <a:off x="2052650" y="2988225"/>
            <a:ext cx="791400" cy="754200"/>
          </a:xfrm>
          <a:prstGeom prst="roundRect">
            <a:avLst>
              <a:gd name="adj" fmla="val 16667"/>
            </a:avLst>
          </a:prstGeom>
          <a:solidFill>
            <a:srgbClr val="2332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6"/>
          <p:cNvSpPr/>
          <p:nvPr/>
        </p:nvSpPr>
        <p:spPr>
          <a:xfrm>
            <a:off x="3114470" y="2988225"/>
            <a:ext cx="791400" cy="754200"/>
          </a:xfrm>
          <a:prstGeom prst="roundRect">
            <a:avLst>
              <a:gd name="adj" fmla="val 16667"/>
            </a:avLst>
          </a:prstGeom>
          <a:solidFill>
            <a:srgbClr val="34579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6"/>
          <p:cNvSpPr/>
          <p:nvPr/>
        </p:nvSpPr>
        <p:spPr>
          <a:xfrm>
            <a:off x="4176289" y="2988225"/>
            <a:ext cx="791400" cy="754200"/>
          </a:xfrm>
          <a:prstGeom prst="roundRect">
            <a:avLst>
              <a:gd name="adj" fmla="val 16667"/>
            </a:avLst>
          </a:prstGeom>
          <a:solidFill>
            <a:srgbClr val="3686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6"/>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#233251</a:t>
            </a:r>
            <a:endParaRPr sz="1000">
              <a:solidFill>
                <a:srgbClr val="FFFFFF"/>
              </a:solidFill>
            </a:endParaRPr>
          </a:p>
        </p:txBody>
      </p:sp>
      <p:sp>
        <p:nvSpPr>
          <p:cNvPr id="2153" name="Google Shape;2153;p8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#34579e</a:t>
            </a:r>
            <a:endParaRPr sz="1000">
              <a:solidFill>
                <a:srgbClr val="FFFFFF"/>
              </a:solidFill>
            </a:endParaRPr>
          </a:p>
        </p:txBody>
      </p:sp>
      <p:sp>
        <p:nvSpPr>
          <p:cNvPr id="2154" name="Google Shape;2154;p8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#36867d</a:t>
            </a:r>
            <a:endParaRPr sz="1000">
              <a:solidFill>
                <a:srgbClr val="FFFFFF"/>
              </a:solidFill>
            </a:endParaRPr>
          </a:p>
        </p:txBody>
      </p:sp>
      <p:sp>
        <p:nvSpPr>
          <p:cNvPr id="2155" name="Google Shape;2155;p86"/>
          <p:cNvSpPr/>
          <p:nvPr/>
        </p:nvSpPr>
        <p:spPr>
          <a:xfrm>
            <a:off x="5238125" y="2988225"/>
            <a:ext cx="791400" cy="754200"/>
          </a:xfrm>
          <a:prstGeom prst="roundRect">
            <a:avLst>
              <a:gd name="adj" fmla="val 16667"/>
            </a:avLst>
          </a:prstGeom>
          <a:solidFill>
            <a:srgbClr val="70A19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#70a19c</a:t>
            </a:r>
            <a:endParaRPr sz="1000">
              <a:solidFill>
                <a:srgbClr val="FFFFFF"/>
              </a:solidFill>
            </a:endParaRPr>
          </a:p>
        </p:txBody>
      </p:sp>
      <p:sp>
        <p:nvSpPr>
          <p:cNvPr id="2157" name="Google Shape;2157;p86"/>
          <p:cNvSpPr/>
          <p:nvPr/>
        </p:nvSpPr>
        <p:spPr>
          <a:xfrm>
            <a:off x="6299950" y="2988225"/>
            <a:ext cx="791400" cy="754200"/>
          </a:xfrm>
          <a:prstGeom prst="roundRect">
            <a:avLst>
              <a:gd name="adj" fmla="val 16667"/>
            </a:avLst>
          </a:prstGeom>
          <a:solidFill>
            <a:srgbClr val="F1F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6"/>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#f1f1f1</a:t>
            </a:r>
            <a:endParaRPr sz="1000"/>
          </a:p>
        </p:txBody>
      </p:sp>
      <p:sp>
        <p:nvSpPr>
          <p:cNvPr id="2159" name="Google Shape;2159;p8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63"/>
        <p:cNvGrpSpPr/>
        <p:nvPr/>
      </p:nvGrpSpPr>
      <p:grpSpPr>
        <a:xfrm>
          <a:off x="0" y="0"/>
          <a:ext cx="0" cy="0"/>
          <a:chOff x="0" y="0"/>
          <a:chExt cx="0" cy="0"/>
        </a:xfrm>
      </p:grpSpPr>
      <p:sp>
        <p:nvSpPr>
          <p:cNvPr id="2164" name="Google Shape;2164;p8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165" name="Google Shape;2165;p8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166" name="Google Shape;2166;p8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167" name="Google Shape;2167;p8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168" name="Google Shape;2168;p8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169" name="Google Shape;2169;p8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170" name="Google Shape;2170;p8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171" name="Google Shape;2171;p8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172" name="Google Shape;2172;p8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173" name="Google Shape;2173;p8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174" name="Google Shape;2174;p8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175" name="Google Shape;2175;p8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79"/>
        <p:cNvGrpSpPr/>
        <p:nvPr/>
      </p:nvGrpSpPr>
      <p:grpSpPr>
        <a:xfrm>
          <a:off x="0" y="0"/>
          <a:ext cx="0" cy="0"/>
          <a:chOff x="0" y="0"/>
          <a:chExt cx="0" cy="0"/>
        </a:xfrm>
      </p:grpSpPr>
      <p:sp>
        <p:nvSpPr>
          <p:cNvPr id="2180" name="Google Shape;2180;p8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181" name="Google Shape;2181;p88"/>
          <p:cNvGrpSpPr/>
          <p:nvPr/>
        </p:nvGrpSpPr>
        <p:grpSpPr>
          <a:xfrm>
            <a:off x="5117640" y="3085736"/>
            <a:ext cx="474294" cy="551291"/>
            <a:chOff x="4727025" y="1332775"/>
            <a:chExt cx="59900" cy="69625"/>
          </a:xfrm>
        </p:grpSpPr>
        <p:sp>
          <p:nvSpPr>
            <p:cNvPr id="2182" name="Google Shape;2182;p8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88"/>
          <p:cNvGrpSpPr/>
          <p:nvPr/>
        </p:nvGrpSpPr>
        <p:grpSpPr>
          <a:xfrm>
            <a:off x="5731296" y="2314340"/>
            <a:ext cx="555653" cy="557031"/>
            <a:chOff x="4820425" y="1329900"/>
            <a:chExt cx="70175" cy="70350"/>
          </a:xfrm>
        </p:grpSpPr>
        <p:sp>
          <p:nvSpPr>
            <p:cNvPr id="2185" name="Google Shape;2185;p8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88"/>
          <p:cNvGrpSpPr/>
          <p:nvPr/>
        </p:nvGrpSpPr>
        <p:grpSpPr>
          <a:xfrm>
            <a:off x="6357664" y="2318845"/>
            <a:ext cx="582574" cy="533871"/>
            <a:chOff x="4903200" y="1331525"/>
            <a:chExt cx="73575" cy="67425"/>
          </a:xfrm>
        </p:grpSpPr>
        <p:sp>
          <p:nvSpPr>
            <p:cNvPr id="2190" name="Google Shape;2190;p8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 name="Google Shape;2192;p88"/>
          <p:cNvGrpSpPr/>
          <p:nvPr/>
        </p:nvGrpSpPr>
        <p:grpSpPr>
          <a:xfrm>
            <a:off x="5717142" y="3078709"/>
            <a:ext cx="583960" cy="565345"/>
            <a:chOff x="4815575" y="1416800"/>
            <a:chExt cx="73750" cy="71400"/>
          </a:xfrm>
        </p:grpSpPr>
        <p:sp>
          <p:nvSpPr>
            <p:cNvPr id="2193" name="Google Shape;2193;p8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 name="Google Shape;2196;p88"/>
          <p:cNvGrpSpPr/>
          <p:nvPr/>
        </p:nvGrpSpPr>
        <p:grpSpPr>
          <a:xfrm>
            <a:off x="6351924" y="3108896"/>
            <a:ext cx="589898" cy="504970"/>
            <a:chOff x="4902475" y="1418875"/>
            <a:chExt cx="74500" cy="63775"/>
          </a:xfrm>
        </p:grpSpPr>
        <p:sp>
          <p:nvSpPr>
            <p:cNvPr id="2197" name="Google Shape;2197;p8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 name="Google Shape;2199;p88"/>
          <p:cNvGrpSpPr/>
          <p:nvPr/>
        </p:nvGrpSpPr>
        <p:grpSpPr>
          <a:xfrm>
            <a:off x="5727139" y="3826000"/>
            <a:ext cx="563967" cy="567127"/>
            <a:chOff x="4818100" y="1507675"/>
            <a:chExt cx="71225" cy="71625"/>
          </a:xfrm>
        </p:grpSpPr>
        <p:sp>
          <p:nvSpPr>
            <p:cNvPr id="2200" name="Google Shape;2200;p8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88"/>
          <p:cNvGrpSpPr/>
          <p:nvPr/>
        </p:nvGrpSpPr>
        <p:grpSpPr>
          <a:xfrm>
            <a:off x="5040636" y="3829461"/>
            <a:ext cx="628301" cy="588505"/>
            <a:chOff x="4721450" y="1509475"/>
            <a:chExt cx="79350" cy="74325"/>
          </a:xfrm>
        </p:grpSpPr>
        <p:sp>
          <p:nvSpPr>
            <p:cNvPr id="2205" name="Google Shape;2205;p8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 name="Google Shape;2209;p88"/>
          <p:cNvGrpSpPr/>
          <p:nvPr/>
        </p:nvGrpSpPr>
        <p:grpSpPr>
          <a:xfrm>
            <a:off x="6386170" y="3814027"/>
            <a:ext cx="557038" cy="562772"/>
            <a:chOff x="4906800" y="1507500"/>
            <a:chExt cx="70350" cy="71075"/>
          </a:xfrm>
        </p:grpSpPr>
        <p:sp>
          <p:nvSpPr>
            <p:cNvPr id="2210" name="Google Shape;2210;p8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88"/>
          <p:cNvGrpSpPr/>
          <p:nvPr/>
        </p:nvGrpSpPr>
        <p:grpSpPr>
          <a:xfrm>
            <a:off x="4423778" y="2340963"/>
            <a:ext cx="517934" cy="517934"/>
            <a:chOff x="3736598" y="2170606"/>
            <a:chExt cx="404889" cy="404889"/>
          </a:xfrm>
        </p:grpSpPr>
        <p:sp>
          <p:nvSpPr>
            <p:cNvPr id="2216" name="Google Shape;2216;p8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88"/>
          <p:cNvGrpSpPr/>
          <p:nvPr/>
        </p:nvGrpSpPr>
        <p:grpSpPr>
          <a:xfrm>
            <a:off x="3690839" y="2341061"/>
            <a:ext cx="586986" cy="517740"/>
            <a:chOff x="3161917" y="2170682"/>
            <a:chExt cx="458870" cy="404737"/>
          </a:xfrm>
        </p:grpSpPr>
        <p:sp>
          <p:nvSpPr>
            <p:cNvPr id="2221" name="Google Shape;2221;p8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88"/>
          <p:cNvGrpSpPr/>
          <p:nvPr/>
        </p:nvGrpSpPr>
        <p:grpSpPr>
          <a:xfrm>
            <a:off x="3713860" y="3102400"/>
            <a:ext cx="540943" cy="517963"/>
            <a:chOff x="3179914" y="2889488"/>
            <a:chExt cx="422876" cy="404911"/>
          </a:xfrm>
        </p:grpSpPr>
        <p:sp>
          <p:nvSpPr>
            <p:cNvPr id="2225" name="Google Shape;2225;p8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 name="Google Shape;2231;p88"/>
          <p:cNvGrpSpPr/>
          <p:nvPr/>
        </p:nvGrpSpPr>
        <p:grpSpPr>
          <a:xfrm>
            <a:off x="4414654" y="3102358"/>
            <a:ext cx="536180" cy="518047"/>
            <a:chOff x="3729467" y="2889422"/>
            <a:chExt cx="419153" cy="404977"/>
          </a:xfrm>
        </p:grpSpPr>
        <p:sp>
          <p:nvSpPr>
            <p:cNvPr id="2232" name="Google Shape;2232;p8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88"/>
          <p:cNvGrpSpPr/>
          <p:nvPr/>
        </p:nvGrpSpPr>
        <p:grpSpPr>
          <a:xfrm>
            <a:off x="1951688" y="3445787"/>
            <a:ext cx="965351" cy="134611"/>
            <a:chOff x="4411970" y="2962952"/>
            <a:chExt cx="706544" cy="104212"/>
          </a:xfrm>
        </p:grpSpPr>
        <p:sp>
          <p:nvSpPr>
            <p:cNvPr id="2240" name="Google Shape;2240;p8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 name="Google Shape;2244;p88"/>
          <p:cNvGrpSpPr/>
          <p:nvPr/>
        </p:nvGrpSpPr>
        <p:grpSpPr>
          <a:xfrm>
            <a:off x="1951688" y="3041077"/>
            <a:ext cx="960158" cy="289172"/>
            <a:chOff x="4411970" y="2726085"/>
            <a:chExt cx="643107" cy="193659"/>
          </a:xfrm>
        </p:grpSpPr>
        <p:sp>
          <p:nvSpPr>
            <p:cNvPr id="2245" name="Google Shape;2245;p8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88"/>
          <p:cNvGrpSpPr/>
          <p:nvPr/>
        </p:nvGrpSpPr>
        <p:grpSpPr>
          <a:xfrm>
            <a:off x="960185" y="3295400"/>
            <a:ext cx="811503" cy="252584"/>
            <a:chOff x="4411970" y="4340222"/>
            <a:chExt cx="779467" cy="242683"/>
          </a:xfrm>
        </p:grpSpPr>
        <p:sp>
          <p:nvSpPr>
            <p:cNvPr id="2249" name="Google Shape;2249;p8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88"/>
          <p:cNvGrpSpPr/>
          <p:nvPr/>
        </p:nvGrpSpPr>
        <p:grpSpPr>
          <a:xfrm>
            <a:off x="1951688" y="2709308"/>
            <a:ext cx="965160" cy="216230"/>
            <a:chOff x="4411970" y="2468674"/>
            <a:chExt cx="747317" cy="167425"/>
          </a:xfrm>
        </p:grpSpPr>
        <p:sp>
          <p:nvSpPr>
            <p:cNvPr id="2253" name="Google Shape;2253;p8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5" name="Google Shape;2255;p8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6" name="Google Shape;2256;p88"/>
          <p:cNvGrpSpPr/>
          <p:nvPr/>
        </p:nvGrpSpPr>
        <p:grpSpPr>
          <a:xfrm>
            <a:off x="959254" y="2334687"/>
            <a:ext cx="1959041" cy="208784"/>
            <a:chOff x="6336019" y="3733725"/>
            <a:chExt cx="2566206" cy="351310"/>
          </a:xfrm>
        </p:grpSpPr>
        <p:sp>
          <p:nvSpPr>
            <p:cNvPr id="2257" name="Google Shape;2257;p8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88"/>
          <p:cNvGrpSpPr/>
          <p:nvPr/>
        </p:nvGrpSpPr>
        <p:grpSpPr>
          <a:xfrm>
            <a:off x="1951688" y="3950602"/>
            <a:ext cx="946551" cy="153200"/>
            <a:chOff x="4404545" y="3301592"/>
            <a:chExt cx="782403" cy="129272"/>
          </a:xfrm>
        </p:grpSpPr>
        <p:sp>
          <p:nvSpPr>
            <p:cNvPr id="2262" name="Google Shape;2262;p8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88"/>
          <p:cNvGrpSpPr/>
          <p:nvPr/>
        </p:nvGrpSpPr>
        <p:grpSpPr>
          <a:xfrm>
            <a:off x="1951688" y="3695937"/>
            <a:ext cx="962257" cy="139127"/>
            <a:chOff x="4411970" y="3131459"/>
            <a:chExt cx="710520" cy="117397"/>
          </a:xfrm>
        </p:grpSpPr>
        <p:sp>
          <p:nvSpPr>
            <p:cNvPr id="2265" name="Google Shape;2265;p8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7" name="Google Shape;2267;p8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8" name="Google Shape;2268;p88"/>
          <p:cNvGrpSpPr/>
          <p:nvPr/>
        </p:nvGrpSpPr>
        <p:grpSpPr>
          <a:xfrm>
            <a:off x="951833" y="3621603"/>
            <a:ext cx="823838" cy="458988"/>
            <a:chOff x="4411970" y="1801825"/>
            <a:chExt cx="734586" cy="409262"/>
          </a:xfrm>
        </p:grpSpPr>
        <p:sp>
          <p:nvSpPr>
            <p:cNvPr id="2269" name="Google Shape;2269;p8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1" name="Google Shape;2271;p88"/>
          <p:cNvGrpSpPr/>
          <p:nvPr/>
        </p:nvGrpSpPr>
        <p:grpSpPr>
          <a:xfrm>
            <a:off x="3056804" y="2339173"/>
            <a:ext cx="521514" cy="521514"/>
            <a:chOff x="5681300" y="2527788"/>
            <a:chExt cx="805800" cy="805800"/>
          </a:xfrm>
        </p:grpSpPr>
        <p:sp>
          <p:nvSpPr>
            <p:cNvPr id="2272" name="Google Shape;2272;p8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4" name="Google Shape;2274;p88"/>
          <p:cNvGrpSpPr/>
          <p:nvPr/>
        </p:nvGrpSpPr>
        <p:grpSpPr>
          <a:xfrm>
            <a:off x="3051044" y="3094865"/>
            <a:ext cx="533033" cy="533033"/>
            <a:chOff x="4049800" y="640400"/>
            <a:chExt cx="858900" cy="858900"/>
          </a:xfrm>
        </p:grpSpPr>
        <p:sp>
          <p:nvSpPr>
            <p:cNvPr id="2275" name="Google Shape;2275;p8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2277;p88"/>
          <p:cNvGrpSpPr/>
          <p:nvPr/>
        </p:nvGrpSpPr>
        <p:grpSpPr>
          <a:xfrm>
            <a:off x="2976527" y="3772543"/>
            <a:ext cx="682068" cy="682068"/>
            <a:chOff x="5080188" y="927900"/>
            <a:chExt cx="961200" cy="961200"/>
          </a:xfrm>
        </p:grpSpPr>
        <p:sp>
          <p:nvSpPr>
            <p:cNvPr id="2278" name="Google Shape;2278;p8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 name="Google Shape;2286;p88"/>
          <p:cNvGrpSpPr/>
          <p:nvPr/>
        </p:nvGrpSpPr>
        <p:grpSpPr>
          <a:xfrm>
            <a:off x="4440026" y="3869234"/>
            <a:ext cx="505650" cy="504006"/>
            <a:chOff x="6039282" y="1042577"/>
            <a:chExt cx="734315" cy="731929"/>
          </a:xfrm>
        </p:grpSpPr>
        <p:sp>
          <p:nvSpPr>
            <p:cNvPr id="2287" name="Google Shape;2287;p8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2308;p88"/>
          <p:cNvGrpSpPr/>
          <p:nvPr/>
        </p:nvGrpSpPr>
        <p:grpSpPr>
          <a:xfrm>
            <a:off x="5052628" y="2298862"/>
            <a:ext cx="567744" cy="602136"/>
            <a:chOff x="1825800" y="1651625"/>
            <a:chExt cx="539989" cy="571775"/>
          </a:xfrm>
        </p:grpSpPr>
        <p:sp>
          <p:nvSpPr>
            <p:cNvPr id="2309" name="Google Shape;2309;p8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88"/>
          <p:cNvGrpSpPr/>
          <p:nvPr/>
        </p:nvGrpSpPr>
        <p:grpSpPr>
          <a:xfrm>
            <a:off x="3727557" y="3855579"/>
            <a:ext cx="508123" cy="507955"/>
            <a:chOff x="1897577" y="2802432"/>
            <a:chExt cx="492176" cy="492014"/>
          </a:xfrm>
        </p:grpSpPr>
        <p:sp>
          <p:nvSpPr>
            <p:cNvPr id="2314" name="Google Shape;2314;p8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2326;p88"/>
          <p:cNvGrpSpPr/>
          <p:nvPr/>
        </p:nvGrpSpPr>
        <p:grpSpPr>
          <a:xfrm>
            <a:off x="959087" y="4169123"/>
            <a:ext cx="809227" cy="200842"/>
            <a:chOff x="2013045" y="4813233"/>
            <a:chExt cx="921986" cy="228854"/>
          </a:xfrm>
        </p:grpSpPr>
        <p:sp>
          <p:nvSpPr>
            <p:cNvPr id="2327" name="Google Shape;2327;p8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 name="Google Shape;2329;p88"/>
          <p:cNvGrpSpPr/>
          <p:nvPr/>
        </p:nvGrpSpPr>
        <p:grpSpPr>
          <a:xfrm>
            <a:off x="967547" y="2656004"/>
            <a:ext cx="792421" cy="269941"/>
            <a:chOff x="1046767" y="4756633"/>
            <a:chExt cx="859646" cy="292841"/>
          </a:xfrm>
        </p:grpSpPr>
        <p:sp>
          <p:nvSpPr>
            <p:cNvPr id="2330" name="Google Shape;2330;p8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3" name="Google Shape;2333;p8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7" name="Google Shape;2337;p88"/>
          <p:cNvGrpSpPr/>
          <p:nvPr/>
        </p:nvGrpSpPr>
        <p:grpSpPr>
          <a:xfrm>
            <a:off x="7103403" y="2550562"/>
            <a:ext cx="166473" cy="141497"/>
            <a:chOff x="4660325" y="1866850"/>
            <a:chExt cx="68350" cy="58100"/>
          </a:xfrm>
        </p:grpSpPr>
        <p:sp>
          <p:nvSpPr>
            <p:cNvPr id="2338" name="Google Shape;2338;p8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88"/>
          <p:cNvGrpSpPr/>
          <p:nvPr/>
        </p:nvGrpSpPr>
        <p:grpSpPr>
          <a:xfrm>
            <a:off x="7412747" y="2576286"/>
            <a:ext cx="162515" cy="90049"/>
            <a:chOff x="4791775" y="1877500"/>
            <a:chExt cx="66725" cy="36975"/>
          </a:xfrm>
        </p:grpSpPr>
        <p:sp>
          <p:nvSpPr>
            <p:cNvPr id="2341" name="Google Shape;2341;p8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88"/>
          <p:cNvGrpSpPr/>
          <p:nvPr/>
        </p:nvGrpSpPr>
        <p:grpSpPr>
          <a:xfrm>
            <a:off x="7734460" y="2576286"/>
            <a:ext cx="144979" cy="90049"/>
            <a:chOff x="4923925" y="1877500"/>
            <a:chExt cx="59525" cy="36975"/>
          </a:xfrm>
        </p:grpSpPr>
        <p:sp>
          <p:nvSpPr>
            <p:cNvPr id="2344" name="Google Shape;2344;p8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 name="Google Shape;2346;p88"/>
          <p:cNvGrpSpPr/>
          <p:nvPr/>
        </p:nvGrpSpPr>
        <p:grpSpPr>
          <a:xfrm>
            <a:off x="8028952" y="2558477"/>
            <a:ext cx="141447" cy="125667"/>
            <a:chOff x="5058450" y="1870100"/>
            <a:chExt cx="58075" cy="51600"/>
          </a:xfrm>
        </p:grpSpPr>
        <p:sp>
          <p:nvSpPr>
            <p:cNvPr id="2347" name="Google Shape;2347;p8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88"/>
          <p:cNvGrpSpPr/>
          <p:nvPr/>
        </p:nvGrpSpPr>
        <p:grpSpPr>
          <a:xfrm>
            <a:off x="7443466" y="2980885"/>
            <a:ext cx="101077" cy="107645"/>
            <a:chOff x="4811425" y="2065025"/>
            <a:chExt cx="41500" cy="44200"/>
          </a:xfrm>
        </p:grpSpPr>
        <p:sp>
          <p:nvSpPr>
            <p:cNvPr id="2350" name="Google Shape;2350;p8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 name="Google Shape;2352;p88"/>
          <p:cNvGrpSpPr/>
          <p:nvPr/>
        </p:nvGrpSpPr>
        <p:grpSpPr>
          <a:xfrm>
            <a:off x="7735904" y="2981098"/>
            <a:ext cx="120867" cy="107218"/>
            <a:chOff x="4929875" y="2065025"/>
            <a:chExt cx="49625" cy="44025"/>
          </a:xfrm>
        </p:grpSpPr>
        <p:sp>
          <p:nvSpPr>
            <p:cNvPr id="2353" name="Google Shape;2353;p8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 name="Google Shape;2355;p88"/>
          <p:cNvGrpSpPr/>
          <p:nvPr/>
        </p:nvGrpSpPr>
        <p:grpSpPr>
          <a:xfrm>
            <a:off x="8064572" y="2984112"/>
            <a:ext cx="70206" cy="101191"/>
            <a:chOff x="5083925" y="2066350"/>
            <a:chExt cx="28825" cy="41550"/>
          </a:xfrm>
        </p:grpSpPr>
        <p:sp>
          <p:nvSpPr>
            <p:cNvPr id="2356" name="Google Shape;2356;p8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2358;p88"/>
          <p:cNvGrpSpPr/>
          <p:nvPr/>
        </p:nvGrpSpPr>
        <p:grpSpPr>
          <a:xfrm>
            <a:off x="7096126" y="2999759"/>
            <a:ext cx="181026" cy="69896"/>
            <a:chOff x="4659775" y="2072775"/>
            <a:chExt cx="74325" cy="28700"/>
          </a:xfrm>
        </p:grpSpPr>
        <p:sp>
          <p:nvSpPr>
            <p:cNvPr id="2359" name="Google Shape;2359;p8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88"/>
          <p:cNvGrpSpPr/>
          <p:nvPr/>
        </p:nvGrpSpPr>
        <p:grpSpPr>
          <a:xfrm>
            <a:off x="8015982" y="2790324"/>
            <a:ext cx="167387" cy="89197"/>
            <a:chOff x="4662475" y="1976500"/>
            <a:chExt cx="68725" cy="36625"/>
          </a:xfrm>
        </p:grpSpPr>
        <p:sp>
          <p:nvSpPr>
            <p:cNvPr id="2363" name="Google Shape;2363;p8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88"/>
          <p:cNvGrpSpPr/>
          <p:nvPr/>
        </p:nvGrpSpPr>
        <p:grpSpPr>
          <a:xfrm>
            <a:off x="7712887" y="2793764"/>
            <a:ext cx="166899" cy="82317"/>
            <a:chOff x="4920150" y="1977875"/>
            <a:chExt cx="68525" cy="33800"/>
          </a:xfrm>
        </p:grpSpPr>
        <p:sp>
          <p:nvSpPr>
            <p:cNvPr id="2367" name="Google Shape;2367;p8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88"/>
          <p:cNvGrpSpPr/>
          <p:nvPr/>
        </p:nvGrpSpPr>
        <p:grpSpPr>
          <a:xfrm>
            <a:off x="7124044" y="3197682"/>
            <a:ext cx="125190" cy="127859"/>
            <a:chOff x="4676550" y="2160575"/>
            <a:chExt cx="51400" cy="52500"/>
          </a:xfrm>
        </p:grpSpPr>
        <p:sp>
          <p:nvSpPr>
            <p:cNvPr id="2371" name="Google Shape;2371;p8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 name="Google Shape;2374;p88"/>
          <p:cNvGrpSpPr/>
          <p:nvPr/>
        </p:nvGrpSpPr>
        <p:grpSpPr>
          <a:xfrm>
            <a:off x="7421302" y="3204714"/>
            <a:ext cx="145405" cy="113794"/>
            <a:chOff x="4768325" y="2163475"/>
            <a:chExt cx="59700" cy="46725"/>
          </a:xfrm>
        </p:grpSpPr>
        <p:sp>
          <p:nvSpPr>
            <p:cNvPr id="2375" name="Google Shape;2375;p8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7" name="Google Shape;2377;p8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3" name="Google Shape;2383;p88"/>
          <p:cNvGrpSpPr/>
          <p:nvPr/>
        </p:nvGrpSpPr>
        <p:grpSpPr>
          <a:xfrm>
            <a:off x="7437621" y="3459808"/>
            <a:ext cx="112768" cy="106853"/>
            <a:chOff x="4768575" y="2253950"/>
            <a:chExt cx="46300" cy="43875"/>
          </a:xfrm>
        </p:grpSpPr>
        <p:sp>
          <p:nvSpPr>
            <p:cNvPr id="2384" name="Google Shape;2384;p8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6" name="Google Shape;2386;p88"/>
          <p:cNvGrpSpPr/>
          <p:nvPr/>
        </p:nvGrpSpPr>
        <p:grpSpPr>
          <a:xfrm>
            <a:off x="7737243" y="3948834"/>
            <a:ext cx="118187" cy="146246"/>
            <a:chOff x="4960900" y="2433225"/>
            <a:chExt cx="48525" cy="60050"/>
          </a:xfrm>
        </p:grpSpPr>
        <p:sp>
          <p:nvSpPr>
            <p:cNvPr id="2387" name="Google Shape;2387;p8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9" name="Google Shape;2389;p88"/>
          <p:cNvGrpSpPr/>
          <p:nvPr/>
        </p:nvGrpSpPr>
        <p:grpSpPr>
          <a:xfrm>
            <a:off x="7425808" y="4212895"/>
            <a:ext cx="136394" cy="143810"/>
            <a:chOff x="4854075" y="2527625"/>
            <a:chExt cx="56000" cy="59050"/>
          </a:xfrm>
        </p:grpSpPr>
        <p:sp>
          <p:nvSpPr>
            <p:cNvPr id="2390" name="Google Shape;2390;p8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2" name="Google Shape;2392;p8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5" name="Google Shape;2395;p88"/>
          <p:cNvGrpSpPr/>
          <p:nvPr/>
        </p:nvGrpSpPr>
        <p:grpSpPr>
          <a:xfrm>
            <a:off x="8050020" y="3676639"/>
            <a:ext cx="99312" cy="160797"/>
            <a:chOff x="5059700" y="2334775"/>
            <a:chExt cx="40775" cy="66025"/>
          </a:xfrm>
        </p:grpSpPr>
        <p:sp>
          <p:nvSpPr>
            <p:cNvPr id="2396" name="Google Shape;2396;p8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88"/>
          <p:cNvGrpSpPr/>
          <p:nvPr/>
        </p:nvGrpSpPr>
        <p:grpSpPr>
          <a:xfrm>
            <a:off x="8007184" y="3941771"/>
            <a:ext cx="184984" cy="160371"/>
            <a:chOff x="5037700" y="2430325"/>
            <a:chExt cx="75950" cy="65850"/>
          </a:xfrm>
        </p:grpSpPr>
        <p:sp>
          <p:nvSpPr>
            <p:cNvPr id="2406" name="Google Shape;2406;p8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88"/>
          <p:cNvGrpSpPr/>
          <p:nvPr/>
        </p:nvGrpSpPr>
        <p:grpSpPr>
          <a:xfrm>
            <a:off x="7426689" y="3708223"/>
            <a:ext cx="173014" cy="97629"/>
            <a:chOff x="4756975" y="2341800"/>
            <a:chExt cx="91975" cy="51925"/>
          </a:xfrm>
        </p:grpSpPr>
        <p:sp>
          <p:nvSpPr>
            <p:cNvPr id="2409" name="Google Shape;2409;p8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88"/>
          <p:cNvGrpSpPr/>
          <p:nvPr/>
        </p:nvGrpSpPr>
        <p:grpSpPr>
          <a:xfrm>
            <a:off x="7693626" y="4196920"/>
            <a:ext cx="212497" cy="175761"/>
            <a:chOff x="4943575" y="2516350"/>
            <a:chExt cx="98675" cy="81700"/>
          </a:xfrm>
        </p:grpSpPr>
        <p:sp>
          <p:nvSpPr>
            <p:cNvPr id="2430" name="Google Shape;2430;p8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8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516"/>
        <p:cNvGrpSpPr/>
        <p:nvPr/>
      </p:nvGrpSpPr>
      <p:grpSpPr>
        <a:xfrm>
          <a:off x="0" y="0"/>
          <a:ext cx="0" cy="0"/>
          <a:chOff x="0" y="0"/>
          <a:chExt cx="0" cy="0"/>
        </a:xfrm>
      </p:grpSpPr>
      <p:grpSp>
        <p:nvGrpSpPr>
          <p:cNvPr id="2517" name="Google Shape;2517;p89"/>
          <p:cNvGrpSpPr/>
          <p:nvPr/>
        </p:nvGrpSpPr>
        <p:grpSpPr>
          <a:xfrm>
            <a:off x="752796" y="2869970"/>
            <a:ext cx="2622876" cy="1333540"/>
            <a:chOff x="238125" y="1038125"/>
            <a:chExt cx="7146800" cy="3633625"/>
          </a:xfrm>
        </p:grpSpPr>
        <p:sp>
          <p:nvSpPr>
            <p:cNvPr id="2518" name="Google Shape;2518;p8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89"/>
          <p:cNvGrpSpPr/>
          <p:nvPr/>
        </p:nvGrpSpPr>
        <p:grpSpPr>
          <a:xfrm>
            <a:off x="6681268" y="3584496"/>
            <a:ext cx="560636" cy="516497"/>
            <a:chOff x="6652051" y="3714143"/>
            <a:chExt cx="560636" cy="516497"/>
          </a:xfrm>
        </p:grpSpPr>
        <p:grpSp>
          <p:nvGrpSpPr>
            <p:cNvPr id="4091" name="Google Shape;4091;p89"/>
            <p:cNvGrpSpPr/>
            <p:nvPr/>
          </p:nvGrpSpPr>
          <p:grpSpPr>
            <a:xfrm>
              <a:off x="6669657" y="3716715"/>
              <a:ext cx="466768" cy="464314"/>
              <a:chOff x="3139766" y="765669"/>
              <a:chExt cx="886380" cy="881888"/>
            </a:xfrm>
          </p:grpSpPr>
          <p:grpSp>
            <p:nvGrpSpPr>
              <p:cNvPr id="4092" name="Google Shape;4092;p89"/>
              <p:cNvGrpSpPr/>
              <p:nvPr/>
            </p:nvGrpSpPr>
            <p:grpSpPr>
              <a:xfrm>
                <a:off x="3139766" y="765669"/>
                <a:ext cx="886380" cy="881888"/>
                <a:chOff x="3139766" y="765669"/>
                <a:chExt cx="886380" cy="881888"/>
              </a:xfrm>
            </p:grpSpPr>
            <p:sp>
              <p:nvSpPr>
                <p:cNvPr id="4093" name="Google Shape;4093;p8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2" name="Google Shape;4102;p8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6" name="Google Shape;4106;p8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89"/>
          <p:cNvGrpSpPr/>
          <p:nvPr/>
        </p:nvGrpSpPr>
        <p:grpSpPr>
          <a:xfrm>
            <a:off x="7679978" y="3065079"/>
            <a:ext cx="104231" cy="320340"/>
            <a:chOff x="7564426" y="3224343"/>
            <a:chExt cx="119985" cy="368801"/>
          </a:xfrm>
        </p:grpSpPr>
        <p:sp>
          <p:nvSpPr>
            <p:cNvPr id="4108" name="Google Shape;4108;p8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89"/>
          <p:cNvGrpSpPr/>
          <p:nvPr/>
        </p:nvGrpSpPr>
        <p:grpSpPr>
          <a:xfrm>
            <a:off x="7379466" y="3059180"/>
            <a:ext cx="189489" cy="332132"/>
            <a:chOff x="8370831" y="3202002"/>
            <a:chExt cx="218129" cy="382376"/>
          </a:xfrm>
        </p:grpSpPr>
        <p:sp>
          <p:nvSpPr>
            <p:cNvPr id="4111" name="Google Shape;4111;p8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3" name="Google Shape;4113;p89"/>
          <p:cNvGrpSpPr/>
          <p:nvPr/>
        </p:nvGrpSpPr>
        <p:grpSpPr>
          <a:xfrm>
            <a:off x="8102855" y="3470312"/>
            <a:ext cx="309429" cy="267000"/>
            <a:chOff x="6742064" y="3750480"/>
            <a:chExt cx="399315" cy="344560"/>
          </a:xfrm>
        </p:grpSpPr>
        <p:sp>
          <p:nvSpPr>
            <p:cNvPr id="4114" name="Google Shape;4114;p8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89"/>
          <p:cNvGrpSpPr/>
          <p:nvPr/>
        </p:nvGrpSpPr>
        <p:grpSpPr>
          <a:xfrm>
            <a:off x="7641874" y="3821360"/>
            <a:ext cx="180437" cy="281608"/>
            <a:chOff x="7248525" y="3739696"/>
            <a:chExt cx="230531" cy="359790"/>
          </a:xfrm>
        </p:grpSpPr>
        <p:sp>
          <p:nvSpPr>
            <p:cNvPr id="4117" name="Google Shape;4117;p8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89"/>
          <p:cNvGrpSpPr/>
          <p:nvPr/>
        </p:nvGrpSpPr>
        <p:grpSpPr>
          <a:xfrm>
            <a:off x="7887794" y="3464584"/>
            <a:ext cx="162896" cy="278710"/>
            <a:chOff x="7601242" y="3729267"/>
            <a:chExt cx="222566" cy="380803"/>
          </a:xfrm>
        </p:grpSpPr>
        <p:sp>
          <p:nvSpPr>
            <p:cNvPr id="4120" name="Google Shape;4120;p8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2" name="Google Shape;4122;p8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3" name="Google Shape;4123;p89"/>
          <p:cNvGrpSpPr/>
          <p:nvPr/>
        </p:nvGrpSpPr>
        <p:grpSpPr>
          <a:xfrm>
            <a:off x="7377439" y="3465724"/>
            <a:ext cx="193543" cy="275990"/>
            <a:chOff x="8304647" y="3738687"/>
            <a:chExt cx="225076" cy="320956"/>
          </a:xfrm>
        </p:grpSpPr>
        <p:sp>
          <p:nvSpPr>
            <p:cNvPr id="4124" name="Google Shape;4124;p8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89"/>
          <p:cNvGrpSpPr/>
          <p:nvPr/>
        </p:nvGrpSpPr>
        <p:grpSpPr>
          <a:xfrm>
            <a:off x="7649932" y="3465724"/>
            <a:ext cx="178492" cy="275990"/>
            <a:chOff x="8615101" y="3738687"/>
            <a:chExt cx="207573" cy="320956"/>
          </a:xfrm>
        </p:grpSpPr>
        <p:sp>
          <p:nvSpPr>
            <p:cNvPr id="4128" name="Google Shape;4128;p8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1" name="Google Shape;4131;p8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2" name="Google Shape;4132;p89"/>
          <p:cNvGrpSpPr/>
          <p:nvPr/>
        </p:nvGrpSpPr>
        <p:grpSpPr>
          <a:xfrm>
            <a:off x="7875463" y="3868385"/>
            <a:ext cx="187557" cy="187557"/>
            <a:chOff x="8565775" y="671075"/>
            <a:chExt cx="441000" cy="441000"/>
          </a:xfrm>
        </p:grpSpPr>
        <p:sp>
          <p:nvSpPr>
            <p:cNvPr id="4133" name="Google Shape;4133;p8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5" name="Google Shape;4135;p8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7" name="Google Shape;4137;p89"/>
          <p:cNvGrpSpPr/>
          <p:nvPr/>
        </p:nvGrpSpPr>
        <p:grpSpPr>
          <a:xfrm>
            <a:off x="6029935" y="2940910"/>
            <a:ext cx="587865" cy="517731"/>
            <a:chOff x="6000718" y="3070557"/>
            <a:chExt cx="587865" cy="517731"/>
          </a:xfrm>
        </p:grpSpPr>
        <p:sp>
          <p:nvSpPr>
            <p:cNvPr id="4138" name="Google Shape;4138;p8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8" name="Google Shape;4148;p89"/>
          <p:cNvGrpSpPr/>
          <p:nvPr/>
        </p:nvGrpSpPr>
        <p:grpSpPr>
          <a:xfrm>
            <a:off x="6044740" y="3584570"/>
            <a:ext cx="557665" cy="516387"/>
            <a:chOff x="6015523" y="3714217"/>
            <a:chExt cx="557665" cy="516387"/>
          </a:xfrm>
        </p:grpSpPr>
        <p:grpSp>
          <p:nvGrpSpPr>
            <p:cNvPr id="4149" name="Google Shape;4149;p89"/>
            <p:cNvGrpSpPr/>
            <p:nvPr/>
          </p:nvGrpSpPr>
          <p:grpSpPr>
            <a:xfrm>
              <a:off x="6036094" y="3716980"/>
              <a:ext cx="529822" cy="510480"/>
              <a:chOff x="3148311" y="-545634"/>
              <a:chExt cx="1006118" cy="969572"/>
            </a:xfrm>
          </p:grpSpPr>
          <p:sp>
            <p:nvSpPr>
              <p:cNvPr id="4150" name="Google Shape;4150;p8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8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1" name="Google Shape;4161;p89"/>
          <p:cNvGrpSpPr/>
          <p:nvPr/>
        </p:nvGrpSpPr>
        <p:grpSpPr>
          <a:xfrm>
            <a:off x="6673522" y="2943981"/>
            <a:ext cx="576302" cy="511871"/>
            <a:chOff x="6644304" y="3073628"/>
            <a:chExt cx="576302" cy="511871"/>
          </a:xfrm>
        </p:grpSpPr>
        <p:grpSp>
          <p:nvGrpSpPr>
            <p:cNvPr id="4162" name="Google Shape;4162;p89"/>
            <p:cNvGrpSpPr/>
            <p:nvPr/>
          </p:nvGrpSpPr>
          <p:grpSpPr>
            <a:xfrm>
              <a:off x="6712169" y="3073651"/>
              <a:ext cx="481611" cy="506713"/>
              <a:chOff x="1833536" y="-546641"/>
              <a:chExt cx="914567" cy="962419"/>
            </a:xfrm>
          </p:grpSpPr>
          <p:grpSp>
            <p:nvGrpSpPr>
              <p:cNvPr id="4163" name="Google Shape;4163;p89"/>
              <p:cNvGrpSpPr/>
              <p:nvPr/>
            </p:nvGrpSpPr>
            <p:grpSpPr>
              <a:xfrm>
                <a:off x="1833536" y="-524249"/>
                <a:ext cx="914567" cy="940027"/>
                <a:chOff x="1833536" y="-524249"/>
                <a:chExt cx="914567" cy="940027"/>
              </a:xfrm>
            </p:grpSpPr>
            <p:sp>
              <p:nvSpPr>
                <p:cNvPr id="4164" name="Google Shape;4164;p8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9" name="Google Shape;4169;p8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3" name="Google Shape;4173;p8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89"/>
          <p:cNvGrpSpPr/>
          <p:nvPr/>
        </p:nvGrpSpPr>
        <p:grpSpPr>
          <a:xfrm>
            <a:off x="5938558" y="1033351"/>
            <a:ext cx="2435960" cy="1297725"/>
            <a:chOff x="233350" y="949250"/>
            <a:chExt cx="7137300" cy="3802300"/>
          </a:xfrm>
        </p:grpSpPr>
        <p:sp>
          <p:nvSpPr>
            <p:cNvPr id="4175" name="Google Shape;4175;p8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89"/>
          <p:cNvGrpSpPr/>
          <p:nvPr/>
        </p:nvGrpSpPr>
        <p:grpSpPr>
          <a:xfrm>
            <a:off x="731715" y="995041"/>
            <a:ext cx="2665073" cy="1317140"/>
            <a:chOff x="793334" y="1192826"/>
            <a:chExt cx="2665073" cy="1317140"/>
          </a:xfrm>
        </p:grpSpPr>
        <p:sp>
          <p:nvSpPr>
            <p:cNvPr id="4227" name="Google Shape;4227;p8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89"/>
          <p:cNvGrpSpPr/>
          <p:nvPr/>
        </p:nvGrpSpPr>
        <p:grpSpPr>
          <a:xfrm>
            <a:off x="3450485" y="919691"/>
            <a:ext cx="2310381" cy="1488888"/>
            <a:chOff x="229225" y="549050"/>
            <a:chExt cx="7161750" cy="4615275"/>
          </a:xfrm>
        </p:grpSpPr>
        <p:sp>
          <p:nvSpPr>
            <p:cNvPr id="8195" name="Google Shape;8195;p8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89"/>
          <p:cNvGrpSpPr/>
          <p:nvPr/>
        </p:nvGrpSpPr>
        <p:grpSpPr>
          <a:xfrm>
            <a:off x="3548403" y="2849588"/>
            <a:ext cx="2310282" cy="1374222"/>
            <a:chOff x="238125" y="732525"/>
            <a:chExt cx="7130500" cy="4241425"/>
          </a:xfrm>
        </p:grpSpPr>
        <p:sp>
          <p:nvSpPr>
            <p:cNvPr id="8313" name="Google Shape;8313;p8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430"/>
        <p:cNvGrpSpPr/>
        <p:nvPr/>
      </p:nvGrpSpPr>
      <p:grpSpPr>
        <a:xfrm>
          <a:off x="0" y="0"/>
          <a:ext cx="0" cy="0"/>
          <a:chOff x="0" y="0"/>
          <a:chExt cx="0" cy="0"/>
        </a:xfrm>
      </p:grpSpPr>
      <p:grpSp>
        <p:nvGrpSpPr>
          <p:cNvPr id="8431" name="Google Shape;8431;p90"/>
          <p:cNvGrpSpPr/>
          <p:nvPr/>
        </p:nvGrpSpPr>
        <p:grpSpPr>
          <a:xfrm>
            <a:off x="2100560" y="3398663"/>
            <a:ext cx="1102891" cy="760337"/>
            <a:chOff x="4967783" y="2151471"/>
            <a:chExt cx="3920692" cy="2702940"/>
          </a:xfrm>
        </p:grpSpPr>
        <p:grpSp>
          <p:nvGrpSpPr>
            <p:cNvPr id="8432" name="Google Shape;8432;p90"/>
            <p:cNvGrpSpPr/>
            <p:nvPr/>
          </p:nvGrpSpPr>
          <p:grpSpPr>
            <a:xfrm>
              <a:off x="5045709" y="2252109"/>
              <a:ext cx="3761071" cy="2501708"/>
              <a:chOff x="2691784" y="1805334"/>
              <a:chExt cx="3761071" cy="2501708"/>
            </a:xfrm>
          </p:grpSpPr>
          <p:sp>
            <p:nvSpPr>
              <p:cNvPr id="8433" name="Google Shape;8433;p9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9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9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9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9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9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9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90"/>
            <p:cNvGrpSpPr/>
            <p:nvPr/>
          </p:nvGrpSpPr>
          <p:grpSpPr>
            <a:xfrm>
              <a:off x="4967783" y="2151471"/>
              <a:ext cx="3920692" cy="2702940"/>
              <a:chOff x="2613858" y="1704696"/>
              <a:chExt cx="3920692" cy="2702940"/>
            </a:xfrm>
          </p:grpSpPr>
          <p:sp>
            <p:nvSpPr>
              <p:cNvPr id="8441" name="Google Shape;8441;p9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9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9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9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9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6" name="Google Shape;8446;p90"/>
          <p:cNvGrpSpPr/>
          <p:nvPr/>
        </p:nvGrpSpPr>
        <p:grpSpPr>
          <a:xfrm>
            <a:off x="3504468" y="1286940"/>
            <a:ext cx="1561911" cy="708580"/>
            <a:chOff x="3530532" y="1496185"/>
            <a:chExt cx="1561911" cy="708580"/>
          </a:xfrm>
        </p:grpSpPr>
        <p:grpSp>
          <p:nvGrpSpPr>
            <p:cNvPr id="8447" name="Google Shape;8447;p90"/>
            <p:cNvGrpSpPr/>
            <p:nvPr/>
          </p:nvGrpSpPr>
          <p:grpSpPr>
            <a:xfrm>
              <a:off x="3720318" y="1857562"/>
              <a:ext cx="1372125" cy="54"/>
              <a:chOff x="3720318" y="1857562"/>
              <a:chExt cx="1372125" cy="54"/>
            </a:xfrm>
          </p:grpSpPr>
          <p:cxnSp>
            <p:nvCxnSpPr>
              <p:cNvPr id="8448" name="Google Shape;8448;p90"/>
              <p:cNvCxnSpPr>
                <a:endCxn id="844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50" name="Google Shape;8450;p9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51" name="Google Shape;8451;p9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52" name="Google Shape;8452;p90"/>
              <p:cNvCxnSpPr>
                <a:stCxn id="844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53" name="Google Shape;8453;p90"/>
            <p:cNvGrpSpPr/>
            <p:nvPr/>
          </p:nvGrpSpPr>
          <p:grpSpPr>
            <a:xfrm>
              <a:off x="3567462" y="1496185"/>
              <a:ext cx="286500" cy="272914"/>
              <a:chOff x="3567462" y="1496185"/>
              <a:chExt cx="286500" cy="272914"/>
            </a:xfrm>
          </p:grpSpPr>
          <p:cxnSp>
            <p:nvCxnSpPr>
              <p:cNvPr id="8454" name="Google Shape;8454;p9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55" name="Google Shape;8455;p9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6" name="Google Shape;8456;p9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9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8" name="Google Shape;8458;p90"/>
            <p:cNvGrpSpPr/>
            <p:nvPr/>
          </p:nvGrpSpPr>
          <p:grpSpPr>
            <a:xfrm>
              <a:off x="3929014" y="1960574"/>
              <a:ext cx="286500" cy="242342"/>
              <a:chOff x="3929014" y="1960574"/>
              <a:chExt cx="286500" cy="242342"/>
            </a:xfrm>
          </p:grpSpPr>
          <p:cxnSp>
            <p:nvCxnSpPr>
              <p:cNvPr id="8459" name="Google Shape;8459;p9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60" name="Google Shape;8460;p9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90"/>
            <p:cNvGrpSpPr/>
            <p:nvPr/>
          </p:nvGrpSpPr>
          <p:grpSpPr>
            <a:xfrm>
              <a:off x="4290828" y="1496185"/>
              <a:ext cx="286500" cy="272914"/>
              <a:chOff x="4290828" y="1496185"/>
              <a:chExt cx="286500" cy="272914"/>
            </a:xfrm>
          </p:grpSpPr>
          <p:cxnSp>
            <p:nvCxnSpPr>
              <p:cNvPr id="8462" name="Google Shape;8462;p9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63" name="Google Shape;8463;p9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4" name="Google Shape;8464;p9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9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5" name="Google Shape;8465;p90"/>
            <p:cNvGrpSpPr/>
            <p:nvPr/>
          </p:nvGrpSpPr>
          <p:grpSpPr>
            <a:xfrm>
              <a:off x="4657726" y="1959674"/>
              <a:ext cx="286500" cy="245092"/>
              <a:chOff x="4657726" y="1959674"/>
              <a:chExt cx="286500" cy="245092"/>
            </a:xfrm>
          </p:grpSpPr>
          <p:cxnSp>
            <p:nvCxnSpPr>
              <p:cNvPr id="8466" name="Google Shape;8466;p9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67" name="Google Shape;8467;p9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90"/>
          <p:cNvGrpSpPr/>
          <p:nvPr/>
        </p:nvGrpSpPr>
        <p:grpSpPr>
          <a:xfrm>
            <a:off x="3486488" y="2149036"/>
            <a:ext cx="1597032" cy="378649"/>
            <a:chOff x="3512551" y="2358282"/>
            <a:chExt cx="1597032" cy="378649"/>
          </a:xfrm>
        </p:grpSpPr>
        <p:grpSp>
          <p:nvGrpSpPr>
            <p:cNvPr id="8469" name="Google Shape;8469;p90"/>
            <p:cNvGrpSpPr/>
            <p:nvPr/>
          </p:nvGrpSpPr>
          <p:grpSpPr>
            <a:xfrm>
              <a:off x="3738198" y="2553002"/>
              <a:ext cx="1145834" cy="117"/>
              <a:chOff x="3738198" y="2553002"/>
              <a:chExt cx="1145834" cy="117"/>
            </a:xfrm>
          </p:grpSpPr>
          <p:cxnSp>
            <p:nvCxnSpPr>
              <p:cNvPr id="8470" name="Google Shape;8470;p9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71" name="Google Shape;8471;p9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72" name="Google Shape;8472;p90"/>
              <p:cNvCxnSpPr>
                <a:stCxn id="8473" idx="6"/>
                <a:endCxn id="847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75" name="Google Shape;8475;p90"/>
            <p:cNvGrpSpPr/>
            <p:nvPr/>
          </p:nvGrpSpPr>
          <p:grpSpPr>
            <a:xfrm>
              <a:off x="3969644" y="2440153"/>
              <a:ext cx="225900" cy="296779"/>
              <a:chOff x="3969644" y="2440153"/>
              <a:chExt cx="225900" cy="296779"/>
            </a:xfrm>
          </p:grpSpPr>
          <p:cxnSp>
            <p:nvCxnSpPr>
              <p:cNvPr id="8476" name="Google Shape;8476;p9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74" name="Google Shape;8474;p9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9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90"/>
            <p:cNvGrpSpPr/>
            <p:nvPr/>
          </p:nvGrpSpPr>
          <p:grpSpPr>
            <a:xfrm>
              <a:off x="4426818" y="2358282"/>
              <a:ext cx="225600" cy="307471"/>
              <a:chOff x="4426818" y="2358282"/>
              <a:chExt cx="225600" cy="307471"/>
            </a:xfrm>
          </p:grpSpPr>
          <p:cxnSp>
            <p:nvCxnSpPr>
              <p:cNvPr id="8479" name="Google Shape;8479;p90"/>
              <p:cNvCxnSpPr>
                <a:stCxn id="848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481" name="Google Shape;8481;p9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9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90"/>
            <p:cNvGrpSpPr/>
            <p:nvPr/>
          </p:nvGrpSpPr>
          <p:grpSpPr>
            <a:xfrm>
              <a:off x="4883984" y="2440153"/>
              <a:ext cx="225600" cy="296479"/>
              <a:chOff x="4883984" y="2440153"/>
              <a:chExt cx="225600" cy="296479"/>
            </a:xfrm>
          </p:grpSpPr>
          <p:cxnSp>
            <p:nvCxnSpPr>
              <p:cNvPr id="8483" name="Google Shape;8483;p9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484" name="Google Shape;8484;p9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9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90"/>
            <p:cNvGrpSpPr/>
            <p:nvPr/>
          </p:nvGrpSpPr>
          <p:grpSpPr>
            <a:xfrm>
              <a:off x="3512551" y="2358356"/>
              <a:ext cx="225647" cy="307629"/>
              <a:chOff x="2182679" y="2005014"/>
              <a:chExt cx="792300" cy="1080158"/>
            </a:xfrm>
          </p:grpSpPr>
          <p:cxnSp>
            <p:nvCxnSpPr>
              <p:cNvPr id="8487" name="Google Shape;8487;p90"/>
              <p:cNvCxnSpPr>
                <a:stCxn id="848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73" name="Google Shape;8473;p9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9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9" name="Google Shape;8489;p90"/>
          <p:cNvGrpSpPr/>
          <p:nvPr/>
        </p:nvGrpSpPr>
        <p:grpSpPr>
          <a:xfrm>
            <a:off x="6846570" y="972834"/>
            <a:ext cx="1559809" cy="722610"/>
            <a:chOff x="634175" y="2986275"/>
            <a:chExt cx="3147949" cy="1458344"/>
          </a:xfrm>
        </p:grpSpPr>
        <p:cxnSp>
          <p:nvCxnSpPr>
            <p:cNvPr id="8490" name="Google Shape;8490;p90"/>
            <p:cNvCxnSpPr>
              <a:stCxn id="8491" idx="4"/>
              <a:endCxn id="849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90"/>
            <p:cNvCxnSpPr>
              <a:stCxn id="8492" idx="0"/>
              <a:endCxn id="849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495" name="Google Shape;8495;p90"/>
            <p:cNvCxnSpPr>
              <a:stCxn id="8494" idx="4"/>
              <a:endCxn id="849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497" name="Google Shape;8497;p90"/>
            <p:cNvCxnSpPr>
              <a:stCxn id="8496" idx="0"/>
              <a:endCxn id="849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498" name="Google Shape;8498;p9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494" name="Google Shape;8494;p9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491" name="Google Shape;8491;p9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496" name="Google Shape;8496;p9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492" name="Google Shape;8492;p9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499" name="Google Shape;8499;p90"/>
          <p:cNvGrpSpPr/>
          <p:nvPr/>
        </p:nvGrpSpPr>
        <p:grpSpPr>
          <a:xfrm>
            <a:off x="3500360" y="2682741"/>
            <a:ext cx="1570719" cy="294123"/>
            <a:chOff x="998425" y="1182125"/>
            <a:chExt cx="1065400" cy="199500"/>
          </a:xfrm>
        </p:grpSpPr>
        <p:sp>
          <p:nvSpPr>
            <p:cNvPr id="8500" name="Google Shape;8500;p9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9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9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9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9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90"/>
          <p:cNvGrpSpPr/>
          <p:nvPr/>
        </p:nvGrpSpPr>
        <p:grpSpPr>
          <a:xfrm>
            <a:off x="6843616" y="1800228"/>
            <a:ext cx="1565716" cy="366729"/>
            <a:chOff x="1247650" y="2075423"/>
            <a:chExt cx="6648477" cy="1557238"/>
          </a:xfrm>
        </p:grpSpPr>
        <p:sp>
          <p:nvSpPr>
            <p:cNvPr id="8506" name="Google Shape;8506;p9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9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9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9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9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9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90"/>
          <p:cNvGrpSpPr/>
          <p:nvPr/>
        </p:nvGrpSpPr>
        <p:grpSpPr>
          <a:xfrm>
            <a:off x="6827928" y="2949043"/>
            <a:ext cx="1597061" cy="663440"/>
            <a:chOff x="6796238" y="3158297"/>
            <a:chExt cx="1630319" cy="677257"/>
          </a:xfrm>
        </p:grpSpPr>
        <p:cxnSp>
          <p:nvCxnSpPr>
            <p:cNvPr id="8513" name="Google Shape;8513;p9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14" name="Google Shape;8514;p9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15" name="Google Shape;8515;p9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16" name="Google Shape;8516;p9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17" name="Google Shape;8517;p90"/>
            <p:cNvGrpSpPr/>
            <p:nvPr/>
          </p:nvGrpSpPr>
          <p:grpSpPr>
            <a:xfrm>
              <a:off x="6796238" y="3311904"/>
              <a:ext cx="1630319" cy="377697"/>
              <a:chOff x="6796238" y="3311904"/>
              <a:chExt cx="1630319" cy="377697"/>
            </a:xfrm>
          </p:grpSpPr>
          <p:sp>
            <p:nvSpPr>
              <p:cNvPr id="8518" name="Google Shape;8518;p9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9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9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1" name="Google Shape;8521;p90"/>
          <p:cNvGrpSpPr/>
          <p:nvPr/>
        </p:nvGrpSpPr>
        <p:grpSpPr>
          <a:xfrm>
            <a:off x="5349066" y="970435"/>
            <a:ext cx="1368606" cy="1593805"/>
            <a:chOff x="1839112" y="2209163"/>
            <a:chExt cx="1918159" cy="2233784"/>
          </a:xfrm>
        </p:grpSpPr>
        <p:sp>
          <p:nvSpPr>
            <p:cNvPr id="8522" name="Google Shape;8522;p9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9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9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5" name="Google Shape;8525;p90"/>
            <p:cNvCxnSpPr>
              <a:stCxn id="8522" idx="6"/>
              <a:endCxn id="852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26" name="Google Shape;8526;p90"/>
            <p:cNvCxnSpPr>
              <a:stCxn id="8523" idx="4"/>
              <a:endCxn id="852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28" name="Google Shape;8528;p90"/>
            <p:cNvCxnSpPr>
              <a:stCxn id="8527" idx="6"/>
              <a:endCxn id="852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29" name="Google Shape;8529;p90"/>
            <p:cNvCxnSpPr>
              <a:stCxn id="8524" idx="4"/>
              <a:endCxn id="853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27" name="Google Shape;8527;p9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9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9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2" name="Google Shape;8532;p90"/>
            <p:cNvCxnSpPr>
              <a:endCxn id="853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33" name="Google Shape;8533;p90"/>
          <p:cNvGrpSpPr/>
          <p:nvPr/>
        </p:nvGrpSpPr>
        <p:grpSpPr>
          <a:xfrm>
            <a:off x="3481439" y="976671"/>
            <a:ext cx="1637968" cy="154942"/>
            <a:chOff x="238125" y="2506075"/>
            <a:chExt cx="7115411" cy="673075"/>
          </a:xfrm>
        </p:grpSpPr>
        <p:sp>
          <p:nvSpPr>
            <p:cNvPr id="8534" name="Google Shape;8534;p9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9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9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9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9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90"/>
          <p:cNvGrpSpPr/>
          <p:nvPr/>
        </p:nvGrpSpPr>
        <p:grpSpPr>
          <a:xfrm>
            <a:off x="720124" y="1298269"/>
            <a:ext cx="2476762" cy="91743"/>
            <a:chOff x="1464850" y="436376"/>
            <a:chExt cx="6001362" cy="222300"/>
          </a:xfrm>
        </p:grpSpPr>
        <p:sp>
          <p:nvSpPr>
            <p:cNvPr id="8540" name="Google Shape;8540;p9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9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9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9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9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5" name="Google Shape;8545;p9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46" name="Google Shape;8546;p9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47" name="Google Shape;8547;p9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48" name="Google Shape;8548;p9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49" name="Google Shape;8549;p90"/>
          <p:cNvGrpSpPr/>
          <p:nvPr/>
        </p:nvGrpSpPr>
        <p:grpSpPr>
          <a:xfrm>
            <a:off x="706391" y="2533734"/>
            <a:ext cx="1452710" cy="651923"/>
            <a:chOff x="803162" y="2667727"/>
            <a:chExt cx="1411906" cy="633611"/>
          </a:xfrm>
        </p:grpSpPr>
        <p:cxnSp>
          <p:nvCxnSpPr>
            <p:cNvPr id="8550" name="Google Shape;8550;p90"/>
            <p:cNvCxnSpPr>
              <a:stCxn id="8551" idx="2"/>
              <a:endCxn id="855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53" name="Google Shape;8553;p90"/>
            <p:cNvCxnSpPr>
              <a:stCxn id="8554" idx="0"/>
              <a:endCxn id="855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55" name="Google Shape;8555;p90"/>
            <p:cNvCxnSpPr>
              <a:stCxn id="8554" idx="2"/>
              <a:endCxn id="855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57" name="Google Shape;8557;p90"/>
            <p:cNvCxnSpPr>
              <a:stCxn id="8558" idx="0"/>
              <a:endCxn id="855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59" name="Google Shape;8559;p90"/>
            <p:cNvCxnSpPr>
              <a:stCxn id="8552" idx="2"/>
              <a:endCxn id="856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1" name="Google Shape;8561;p90"/>
            <p:cNvCxnSpPr>
              <a:stCxn id="8562" idx="0"/>
              <a:endCxn id="855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58" name="Google Shape;8558;p9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56" name="Google Shape;8556;p9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2" name="Google Shape;8562;p9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0" name="Google Shape;8560;p9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52" name="Google Shape;8552;p9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54" name="Google Shape;8554;p9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51" name="Google Shape;8551;p9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63" name="Google Shape;8563;p90"/>
          <p:cNvGrpSpPr/>
          <p:nvPr/>
        </p:nvGrpSpPr>
        <p:grpSpPr>
          <a:xfrm>
            <a:off x="706393" y="969273"/>
            <a:ext cx="2518541" cy="209309"/>
            <a:chOff x="803163" y="1111966"/>
            <a:chExt cx="2447800" cy="203430"/>
          </a:xfrm>
        </p:grpSpPr>
        <p:grpSp>
          <p:nvGrpSpPr>
            <p:cNvPr id="8564" name="Google Shape;8564;p90"/>
            <p:cNvGrpSpPr/>
            <p:nvPr/>
          </p:nvGrpSpPr>
          <p:grpSpPr>
            <a:xfrm>
              <a:off x="1958180" y="1111966"/>
              <a:ext cx="588019" cy="121396"/>
              <a:chOff x="4808316" y="2800065"/>
              <a:chExt cx="1999386" cy="412910"/>
            </a:xfrm>
          </p:grpSpPr>
          <p:sp>
            <p:nvSpPr>
              <p:cNvPr id="8565" name="Google Shape;8565;p9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6" name="Google Shape;8566;p90"/>
              <p:cNvGrpSpPr/>
              <p:nvPr/>
            </p:nvGrpSpPr>
            <p:grpSpPr>
              <a:xfrm>
                <a:off x="4808316" y="2800065"/>
                <a:ext cx="92400" cy="411825"/>
                <a:chOff x="845575" y="2563700"/>
                <a:chExt cx="92400" cy="411825"/>
              </a:xfrm>
            </p:grpSpPr>
            <p:cxnSp>
              <p:nvCxnSpPr>
                <p:cNvPr id="8567" name="Google Shape;8567;p9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68" name="Google Shape;8568;p9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69" name="Google Shape;8569;p9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70" name="Google Shape;8570;p9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1" name="Google Shape;8571;p90"/>
            <p:cNvGrpSpPr/>
            <p:nvPr/>
          </p:nvGrpSpPr>
          <p:grpSpPr>
            <a:xfrm>
              <a:off x="803163" y="1111974"/>
              <a:ext cx="591158" cy="121545"/>
              <a:chOff x="803163" y="1111974"/>
              <a:chExt cx="591158" cy="121545"/>
            </a:xfrm>
          </p:grpSpPr>
          <p:grpSp>
            <p:nvGrpSpPr>
              <p:cNvPr id="8572" name="Google Shape;8572;p90"/>
              <p:cNvGrpSpPr/>
              <p:nvPr/>
            </p:nvGrpSpPr>
            <p:grpSpPr>
              <a:xfrm>
                <a:off x="803163" y="1111974"/>
                <a:ext cx="27175" cy="121077"/>
                <a:chOff x="845575" y="2563700"/>
                <a:chExt cx="92400" cy="411825"/>
              </a:xfrm>
            </p:grpSpPr>
            <p:cxnSp>
              <p:nvCxnSpPr>
                <p:cNvPr id="8573" name="Google Shape;8573;p9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74" name="Google Shape;8574;p9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5" name="Google Shape;8575;p9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90"/>
            <p:cNvGrpSpPr/>
            <p:nvPr/>
          </p:nvGrpSpPr>
          <p:grpSpPr>
            <a:xfrm>
              <a:off x="1381910" y="1194219"/>
              <a:ext cx="588341" cy="121177"/>
              <a:chOff x="1381910" y="1194219"/>
              <a:chExt cx="588341" cy="121177"/>
            </a:xfrm>
          </p:grpSpPr>
          <p:grpSp>
            <p:nvGrpSpPr>
              <p:cNvPr id="8577" name="Google Shape;8577;p90"/>
              <p:cNvGrpSpPr/>
              <p:nvPr/>
            </p:nvGrpSpPr>
            <p:grpSpPr>
              <a:xfrm rot="10800000">
                <a:off x="1381910" y="1194319"/>
                <a:ext cx="27175" cy="121077"/>
                <a:chOff x="2070100" y="2563700"/>
                <a:chExt cx="92400" cy="411825"/>
              </a:xfrm>
            </p:grpSpPr>
            <p:cxnSp>
              <p:nvCxnSpPr>
                <p:cNvPr id="8578" name="Google Shape;8578;p9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79" name="Google Shape;8579;p9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0" name="Google Shape;8580;p9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90"/>
            <p:cNvGrpSpPr/>
            <p:nvPr/>
          </p:nvGrpSpPr>
          <p:grpSpPr>
            <a:xfrm>
              <a:off x="2532079" y="1194219"/>
              <a:ext cx="704927" cy="121177"/>
              <a:chOff x="2532079" y="1194219"/>
              <a:chExt cx="704927" cy="121177"/>
            </a:xfrm>
          </p:grpSpPr>
          <p:grpSp>
            <p:nvGrpSpPr>
              <p:cNvPr id="8582" name="Google Shape;8582;p90"/>
              <p:cNvGrpSpPr/>
              <p:nvPr/>
            </p:nvGrpSpPr>
            <p:grpSpPr>
              <a:xfrm rot="10800000">
                <a:off x="2532079" y="1194319"/>
                <a:ext cx="27175" cy="121077"/>
                <a:chOff x="2070100" y="2563700"/>
                <a:chExt cx="92400" cy="411825"/>
              </a:xfrm>
            </p:grpSpPr>
            <p:cxnSp>
              <p:nvCxnSpPr>
                <p:cNvPr id="8583" name="Google Shape;8583;p9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4" name="Google Shape;8584;p9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5" name="Google Shape;8585;p9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6" name="Google Shape;8586;p90"/>
          <p:cNvGrpSpPr/>
          <p:nvPr/>
        </p:nvGrpSpPr>
        <p:grpSpPr>
          <a:xfrm>
            <a:off x="3499403" y="3665904"/>
            <a:ext cx="1567778" cy="491677"/>
            <a:chOff x="5194708" y="3484366"/>
            <a:chExt cx="3148148" cy="987304"/>
          </a:xfrm>
        </p:grpSpPr>
        <p:grpSp>
          <p:nvGrpSpPr>
            <p:cNvPr id="8587" name="Google Shape;8587;p90"/>
            <p:cNvGrpSpPr/>
            <p:nvPr/>
          </p:nvGrpSpPr>
          <p:grpSpPr>
            <a:xfrm>
              <a:off x="7531521" y="3484366"/>
              <a:ext cx="811335" cy="987304"/>
              <a:chOff x="3379425" y="1617275"/>
              <a:chExt cx="1090650" cy="1327200"/>
            </a:xfrm>
          </p:grpSpPr>
          <p:sp>
            <p:nvSpPr>
              <p:cNvPr id="8588" name="Google Shape;8588;p9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9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9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90"/>
            <p:cNvGrpSpPr/>
            <p:nvPr/>
          </p:nvGrpSpPr>
          <p:grpSpPr>
            <a:xfrm>
              <a:off x="6752546" y="3484366"/>
              <a:ext cx="811428" cy="987304"/>
              <a:chOff x="2332275" y="1617275"/>
              <a:chExt cx="1090775" cy="1327200"/>
            </a:xfrm>
          </p:grpSpPr>
          <p:sp>
            <p:nvSpPr>
              <p:cNvPr id="8592" name="Google Shape;8592;p9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9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9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90"/>
            <p:cNvGrpSpPr/>
            <p:nvPr/>
          </p:nvGrpSpPr>
          <p:grpSpPr>
            <a:xfrm>
              <a:off x="5973664" y="3484366"/>
              <a:ext cx="811335" cy="987304"/>
              <a:chOff x="1285250" y="1617275"/>
              <a:chExt cx="1090650" cy="1327200"/>
            </a:xfrm>
          </p:grpSpPr>
          <p:sp>
            <p:nvSpPr>
              <p:cNvPr id="8596" name="Google Shape;8596;p9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9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9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90"/>
            <p:cNvGrpSpPr/>
            <p:nvPr/>
          </p:nvGrpSpPr>
          <p:grpSpPr>
            <a:xfrm>
              <a:off x="5194708" y="3484366"/>
              <a:ext cx="811409" cy="987304"/>
              <a:chOff x="238125" y="1617275"/>
              <a:chExt cx="1090750" cy="1327200"/>
            </a:xfrm>
          </p:grpSpPr>
          <p:sp>
            <p:nvSpPr>
              <p:cNvPr id="8600" name="Google Shape;8600;p9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9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9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3" name="Google Shape;8603;p90"/>
          <p:cNvGrpSpPr/>
          <p:nvPr/>
        </p:nvGrpSpPr>
        <p:grpSpPr>
          <a:xfrm>
            <a:off x="3460012" y="3146315"/>
            <a:ext cx="1616964" cy="346256"/>
            <a:chOff x="1808063" y="4294338"/>
            <a:chExt cx="3370782" cy="721817"/>
          </a:xfrm>
        </p:grpSpPr>
        <p:sp>
          <p:nvSpPr>
            <p:cNvPr id="8604" name="Google Shape;8604;p9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9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9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9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9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9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9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9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9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9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90"/>
          <p:cNvGrpSpPr/>
          <p:nvPr/>
        </p:nvGrpSpPr>
        <p:grpSpPr>
          <a:xfrm>
            <a:off x="738224" y="3432344"/>
            <a:ext cx="1295882" cy="646587"/>
            <a:chOff x="834100" y="3642869"/>
            <a:chExt cx="1259483" cy="628426"/>
          </a:xfrm>
        </p:grpSpPr>
        <p:sp>
          <p:nvSpPr>
            <p:cNvPr id="8615" name="Google Shape;8615;p9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9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9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9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9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9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9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9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9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9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9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9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9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9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9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9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9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9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9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9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9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9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9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9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9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0" name="Google Shape;8640;p90"/>
            <p:cNvGrpSpPr/>
            <p:nvPr/>
          </p:nvGrpSpPr>
          <p:grpSpPr>
            <a:xfrm>
              <a:off x="1360364" y="3847835"/>
              <a:ext cx="208119" cy="224359"/>
              <a:chOff x="1360769" y="3847100"/>
              <a:chExt cx="208119" cy="224359"/>
            </a:xfrm>
          </p:grpSpPr>
          <p:sp>
            <p:nvSpPr>
              <p:cNvPr id="8641" name="Google Shape;8641;p9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9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9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9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9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9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9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9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9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9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9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9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9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9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9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9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9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9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9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9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1" name="Google Shape;8661;p9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9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9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9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9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9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9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9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9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9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9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9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9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9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90"/>
          <p:cNvGrpSpPr/>
          <p:nvPr/>
        </p:nvGrpSpPr>
        <p:grpSpPr>
          <a:xfrm rot="5400000">
            <a:off x="5951337" y="3228841"/>
            <a:ext cx="164064" cy="1414916"/>
            <a:chOff x="4428249" y="1369375"/>
            <a:chExt cx="36905" cy="429569"/>
          </a:xfrm>
        </p:grpSpPr>
        <p:sp>
          <p:nvSpPr>
            <p:cNvPr id="8676" name="Google Shape;8676;p9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9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9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9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9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9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9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9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9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9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9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9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9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9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9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9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9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9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9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9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9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9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9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9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9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9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9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9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9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9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9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9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90"/>
          <p:cNvGrpSpPr/>
          <p:nvPr/>
        </p:nvGrpSpPr>
        <p:grpSpPr>
          <a:xfrm rot="10800000" flipH="1">
            <a:off x="5323766" y="2817385"/>
            <a:ext cx="1419207" cy="24808"/>
            <a:chOff x="219558" y="4738465"/>
            <a:chExt cx="5852400" cy="102300"/>
          </a:xfrm>
        </p:grpSpPr>
        <p:cxnSp>
          <p:nvCxnSpPr>
            <p:cNvPr id="8709" name="Google Shape;8709;p9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10" name="Google Shape;8710;p9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9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9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9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9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90"/>
          <p:cNvGrpSpPr/>
          <p:nvPr/>
        </p:nvGrpSpPr>
        <p:grpSpPr>
          <a:xfrm>
            <a:off x="5335084" y="3190448"/>
            <a:ext cx="1396570" cy="385016"/>
            <a:chOff x="5286284" y="2966544"/>
            <a:chExt cx="1396570" cy="385016"/>
          </a:xfrm>
        </p:grpSpPr>
        <p:cxnSp>
          <p:nvCxnSpPr>
            <p:cNvPr id="8716" name="Google Shape;8716;p9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17" name="Google Shape;8717;p9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18" name="Google Shape;8718;p90"/>
            <p:cNvGrpSpPr/>
            <p:nvPr/>
          </p:nvGrpSpPr>
          <p:grpSpPr>
            <a:xfrm>
              <a:off x="5287688" y="3173364"/>
              <a:ext cx="1395166" cy="74100"/>
              <a:chOff x="5287688" y="3173364"/>
              <a:chExt cx="1395166" cy="74100"/>
            </a:xfrm>
          </p:grpSpPr>
          <p:cxnSp>
            <p:nvCxnSpPr>
              <p:cNvPr id="8719" name="Google Shape;8719;p9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20" name="Google Shape;8720;p9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21" name="Google Shape;8721;p9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22" name="Google Shape;8722;p9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23" name="Google Shape;8723;p9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24" name="Google Shape;8724;p9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25" name="Google Shape;8725;p9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26" name="Google Shape;8726;p9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27" name="Google Shape;8727;p9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28" name="Google Shape;8728;p90"/>
          <p:cNvGrpSpPr/>
          <p:nvPr/>
        </p:nvGrpSpPr>
        <p:grpSpPr>
          <a:xfrm>
            <a:off x="2021150" y="1609224"/>
            <a:ext cx="1182276" cy="662027"/>
            <a:chOff x="2029517" y="1732295"/>
            <a:chExt cx="1149068" cy="643432"/>
          </a:xfrm>
        </p:grpSpPr>
        <p:grpSp>
          <p:nvGrpSpPr>
            <p:cNvPr id="8729" name="Google Shape;8729;p90"/>
            <p:cNvGrpSpPr/>
            <p:nvPr/>
          </p:nvGrpSpPr>
          <p:grpSpPr>
            <a:xfrm>
              <a:off x="2708660" y="1746937"/>
              <a:ext cx="455427" cy="244429"/>
              <a:chOff x="2700693" y="1746937"/>
              <a:chExt cx="455427" cy="244429"/>
            </a:xfrm>
          </p:grpSpPr>
          <p:grpSp>
            <p:nvGrpSpPr>
              <p:cNvPr id="8730" name="Google Shape;8730;p90"/>
              <p:cNvGrpSpPr/>
              <p:nvPr/>
            </p:nvGrpSpPr>
            <p:grpSpPr>
              <a:xfrm>
                <a:off x="2905682" y="1782817"/>
                <a:ext cx="250438" cy="208549"/>
                <a:chOff x="2905682" y="1782817"/>
                <a:chExt cx="250438" cy="208549"/>
              </a:xfrm>
            </p:grpSpPr>
            <p:cxnSp>
              <p:nvCxnSpPr>
                <p:cNvPr id="8731" name="Google Shape;8731;p9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32" name="Google Shape;8732;p9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90"/>
              <p:cNvGrpSpPr/>
              <p:nvPr/>
            </p:nvGrpSpPr>
            <p:grpSpPr>
              <a:xfrm>
                <a:off x="2700693" y="1746937"/>
                <a:ext cx="449967" cy="72374"/>
                <a:chOff x="2700693" y="1746937"/>
                <a:chExt cx="449967" cy="72374"/>
              </a:xfrm>
            </p:grpSpPr>
            <p:cxnSp>
              <p:nvCxnSpPr>
                <p:cNvPr id="8734" name="Google Shape;8734;p9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35" name="Google Shape;8735;p9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6" name="Google Shape;8736;p90"/>
            <p:cNvGrpSpPr/>
            <p:nvPr/>
          </p:nvGrpSpPr>
          <p:grpSpPr>
            <a:xfrm>
              <a:off x="2029517" y="1732295"/>
              <a:ext cx="1149068" cy="643432"/>
              <a:chOff x="2029517" y="1732295"/>
              <a:chExt cx="1149068" cy="643432"/>
            </a:xfrm>
          </p:grpSpPr>
          <p:grpSp>
            <p:nvGrpSpPr>
              <p:cNvPr id="8737" name="Google Shape;8737;p90"/>
              <p:cNvGrpSpPr/>
              <p:nvPr/>
            </p:nvGrpSpPr>
            <p:grpSpPr>
              <a:xfrm>
                <a:off x="2703618" y="2103152"/>
                <a:ext cx="474966" cy="260017"/>
                <a:chOff x="2703618" y="2103152"/>
                <a:chExt cx="474966" cy="260017"/>
              </a:xfrm>
            </p:grpSpPr>
            <p:grpSp>
              <p:nvGrpSpPr>
                <p:cNvPr id="8738" name="Google Shape;8738;p90"/>
                <p:cNvGrpSpPr/>
                <p:nvPr/>
              </p:nvGrpSpPr>
              <p:grpSpPr>
                <a:xfrm>
                  <a:off x="2703618" y="2290640"/>
                  <a:ext cx="450291" cy="72529"/>
                  <a:chOff x="2703618" y="2290640"/>
                  <a:chExt cx="450291" cy="72529"/>
                </a:xfrm>
              </p:grpSpPr>
              <p:cxnSp>
                <p:nvCxnSpPr>
                  <p:cNvPr id="8739" name="Google Shape;8739;p9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0" name="Google Shape;8740;p9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90"/>
                <p:cNvGrpSpPr/>
                <p:nvPr/>
              </p:nvGrpSpPr>
              <p:grpSpPr>
                <a:xfrm>
                  <a:off x="2908607" y="2103152"/>
                  <a:ext cx="269977" cy="223538"/>
                  <a:chOff x="2908607" y="2103152"/>
                  <a:chExt cx="269977" cy="223538"/>
                </a:xfrm>
              </p:grpSpPr>
              <p:cxnSp>
                <p:nvCxnSpPr>
                  <p:cNvPr id="8742" name="Google Shape;8742;p9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3" name="Google Shape;8743;p9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4" name="Google Shape;8744;p90"/>
              <p:cNvGrpSpPr/>
              <p:nvPr/>
            </p:nvGrpSpPr>
            <p:grpSpPr>
              <a:xfrm>
                <a:off x="2029517" y="1732295"/>
                <a:ext cx="685827" cy="643432"/>
                <a:chOff x="2029517" y="1732295"/>
                <a:chExt cx="685827" cy="643432"/>
              </a:xfrm>
            </p:grpSpPr>
            <p:sp>
              <p:nvSpPr>
                <p:cNvPr id="8745" name="Google Shape;8745;p9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6" name="Google Shape;8746;p90"/>
                <p:cNvGrpSpPr/>
                <p:nvPr/>
              </p:nvGrpSpPr>
              <p:grpSpPr>
                <a:xfrm>
                  <a:off x="2158948" y="1732295"/>
                  <a:ext cx="556396" cy="333108"/>
                  <a:chOff x="2158948" y="1732295"/>
                  <a:chExt cx="556396" cy="333108"/>
                </a:xfrm>
              </p:grpSpPr>
              <p:cxnSp>
                <p:nvCxnSpPr>
                  <p:cNvPr id="8747" name="Google Shape;8747;p9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48" name="Google Shape;8748;p9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90"/>
                <p:cNvGrpSpPr/>
                <p:nvPr/>
              </p:nvGrpSpPr>
              <p:grpSpPr>
                <a:xfrm>
                  <a:off x="2159908" y="2065057"/>
                  <a:ext cx="550884" cy="310670"/>
                  <a:chOff x="2159908" y="2065057"/>
                  <a:chExt cx="550884" cy="310670"/>
                </a:xfrm>
              </p:grpSpPr>
              <p:cxnSp>
                <p:nvCxnSpPr>
                  <p:cNvPr id="8750" name="Google Shape;8750;p9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51" name="Google Shape;8751;p9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52" name="Google Shape;8752;p90"/>
          <p:cNvGrpSpPr/>
          <p:nvPr/>
        </p:nvGrpSpPr>
        <p:grpSpPr>
          <a:xfrm>
            <a:off x="706399" y="1556837"/>
            <a:ext cx="962651" cy="810058"/>
            <a:chOff x="732462" y="1766083"/>
            <a:chExt cx="962651" cy="810058"/>
          </a:xfrm>
        </p:grpSpPr>
        <p:grpSp>
          <p:nvGrpSpPr>
            <p:cNvPr id="8753" name="Google Shape;8753;p90"/>
            <p:cNvGrpSpPr/>
            <p:nvPr/>
          </p:nvGrpSpPr>
          <p:grpSpPr>
            <a:xfrm>
              <a:off x="732462" y="1908333"/>
              <a:ext cx="339369" cy="524756"/>
              <a:chOff x="844912" y="1819635"/>
              <a:chExt cx="329836" cy="510016"/>
            </a:xfrm>
          </p:grpSpPr>
          <p:sp>
            <p:nvSpPr>
              <p:cNvPr id="8754" name="Google Shape;8754;p9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9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9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9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9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9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90"/>
            <p:cNvGrpSpPr/>
            <p:nvPr/>
          </p:nvGrpSpPr>
          <p:grpSpPr>
            <a:xfrm>
              <a:off x="1184858" y="2256650"/>
              <a:ext cx="510255" cy="319491"/>
              <a:chOff x="1284601" y="2158168"/>
              <a:chExt cx="495923" cy="310517"/>
            </a:xfrm>
          </p:grpSpPr>
          <p:sp>
            <p:nvSpPr>
              <p:cNvPr id="8761" name="Google Shape;8761;p9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2" name="Google Shape;8762;p90"/>
              <p:cNvGrpSpPr/>
              <p:nvPr/>
            </p:nvGrpSpPr>
            <p:grpSpPr>
              <a:xfrm>
                <a:off x="1507666" y="2158168"/>
                <a:ext cx="272858" cy="310517"/>
                <a:chOff x="1507666" y="2158168"/>
                <a:chExt cx="272858" cy="310517"/>
              </a:xfrm>
            </p:grpSpPr>
            <p:grpSp>
              <p:nvGrpSpPr>
                <p:cNvPr id="8763" name="Google Shape;8763;p90"/>
                <p:cNvGrpSpPr/>
                <p:nvPr/>
              </p:nvGrpSpPr>
              <p:grpSpPr>
                <a:xfrm>
                  <a:off x="1507666" y="2176104"/>
                  <a:ext cx="166395" cy="273149"/>
                  <a:chOff x="1507666" y="2176104"/>
                  <a:chExt cx="166395" cy="273149"/>
                </a:xfrm>
              </p:grpSpPr>
              <p:sp>
                <p:nvSpPr>
                  <p:cNvPr id="8764" name="Google Shape;8764;p9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9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9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9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9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9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9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1" name="Google Shape;8771;p9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9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3" name="Google Shape;8773;p90"/>
            <p:cNvGrpSpPr/>
            <p:nvPr/>
          </p:nvGrpSpPr>
          <p:grpSpPr>
            <a:xfrm>
              <a:off x="1184858" y="1766083"/>
              <a:ext cx="510255" cy="319491"/>
              <a:chOff x="1284601" y="1681380"/>
              <a:chExt cx="495923" cy="310517"/>
            </a:xfrm>
          </p:grpSpPr>
          <p:sp>
            <p:nvSpPr>
              <p:cNvPr id="8774" name="Google Shape;8774;p9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5" name="Google Shape;8775;p90"/>
              <p:cNvGrpSpPr/>
              <p:nvPr/>
            </p:nvGrpSpPr>
            <p:grpSpPr>
              <a:xfrm>
                <a:off x="1507666" y="1681380"/>
                <a:ext cx="272858" cy="310517"/>
                <a:chOff x="1507666" y="1681380"/>
                <a:chExt cx="272858" cy="310517"/>
              </a:xfrm>
            </p:grpSpPr>
            <p:grpSp>
              <p:nvGrpSpPr>
                <p:cNvPr id="8776" name="Google Shape;8776;p90"/>
                <p:cNvGrpSpPr/>
                <p:nvPr/>
              </p:nvGrpSpPr>
              <p:grpSpPr>
                <a:xfrm>
                  <a:off x="1507666" y="1700120"/>
                  <a:ext cx="166395" cy="272984"/>
                  <a:chOff x="1507666" y="1700120"/>
                  <a:chExt cx="166395" cy="272984"/>
                </a:xfrm>
              </p:grpSpPr>
              <p:sp>
                <p:nvSpPr>
                  <p:cNvPr id="8777" name="Google Shape;8777;p9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9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9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9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9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9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9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4" name="Google Shape;8784;p9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9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86" name="Google Shape;8786;p90"/>
          <p:cNvGrpSpPr/>
          <p:nvPr/>
        </p:nvGrpSpPr>
        <p:grpSpPr>
          <a:xfrm>
            <a:off x="6815339" y="2324267"/>
            <a:ext cx="1622269" cy="552443"/>
            <a:chOff x="6894650" y="2574740"/>
            <a:chExt cx="1445100" cy="492111"/>
          </a:xfrm>
        </p:grpSpPr>
        <p:sp>
          <p:nvSpPr>
            <p:cNvPr id="8787" name="Google Shape;8787;p9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9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9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9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9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2" name="Google Shape;8792;p9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793" name="Google Shape;8793;p90"/>
          <p:cNvGrpSpPr/>
          <p:nvPr/>
        </p:nvGrpSpPr>
        <p:grpSpPr>
          <a:xfrm>
            <a:off x="6834882" y="3698522"/>
            <a:ext cx="1583206" cy="475705"/>
            <a:chOff x="6953919" y="3907920"/>
            <a:chExt cx="1377300" cy="475705"/>
          </a:xfrm>
        </p:grpSpPr>
        <p:cxnSp>
          <p:nvCxnSpPr>
            <p:cNvPr id="8794" name="Google Shape;8794;p9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795" name="Google Shape;8795;p9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796" name="Google Shape;8796;p9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797" name="Google Shape;8797;p9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798" name="Google Shape;8798;p9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799" name="Google Shape;8799;p90"/>
          <p:cNvGrpSpPr/>
          <p:nvPr/>
        </p:nvGrpSpPr>
        <p:grpSpPr>
          <a:xfrm>
            <a:off x="2338470" y="2459668"/>
            <a:ext cx="836286" cy="824529"/>
            <a:chOff x="2389399" y="2595741"/>
            <a:chExt cx="812796" cy="801369"/>
          </a:xfrm>
        </p:grpSpPr>
        <p:grpSp>
          <p:nvGrpSpPr>
            <p:cNvPr id="8800" name="Google Shape;8800;p90"/>
            <p:cNvGrpSpPr/>
            <p:nvPr/>
          </p:nvGrpSpPr>
          <p:grpSpPr>
            <a:xfrm>
              <a:off x="2492145" y="2881565"/>
              <a:ext cx="607300" cy="229751"/>
              <a:chOff x="2492145" y="2881565"/>
              <a:chExt cx="607300" cy="229751"/>
            </a:xfrm>
          </p:grpSpPr>
          <p:sp>
            <p:nvSpPr>
              <p:cNvPr id="8801" name="Google Shape;8801;p9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9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9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90"/>
            <p:cNvGrpSpPr/>
            <p:nvPr/>
          </p:nvGrpSpPr>
          <p:grpSpPr>
            <a:xfrm>
              <a:off x="2389399" y="2595741"/>
              <a:ext cx="812796" cy="296825"/>
              <a:chOff x="2389399" y="2595741"/>
              <a:chExt cx="812796" cy="296825"/>
            </a:xfrm>
          </p:grpSpPr>
          <p:grpSp>
            <p:nvGrpSpPr>
              <p:cNvPr id="8805" name="Google Shape;8805;p90"/>
              <p:cNvGrpSpPr/>
              <p:nvPr/>
            </p:nvGrpSpPr>
            <p:grpSpPr>
              <a:xfrm>
                <a:off x="2389399" y="2595741"/>
                <a:ext cx="363638" cy="296825"/>
                <a:chOff x="2389399" y="2595741"/>
                <a:chExt cx="363638" cy="296825"/>
              </a:xfrm>
            </p:grpSpPr>
            <p:grpSp>
              <p:nvGrpSpPr>
                <p:cNvPr id="8806" name="Google Shape;8806;p90"/>
                <p:cNvGrpSpPr/>
                <p:nvPr/>
              </p:nvGrpSpPr>
              <p:grpSpPr>
                <a:xfrm>
                  <a:off x="2493852" y="2794333"/>
                  <a:ext cx="259185" cy="98232"/>
                  <a:chOff x="2493852" y="2794333"/>
                  <a:chExt cx="259185" cy="98232"/>
                </a:xfrm>
              </p:grpSpPr>
              <p:sp>
                <p:nvSpPr>
                  <p:cNvPr id="8807" name="Google Shape;8807;p9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9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9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90"/>
                <p:cNvGrpSpPr/>
                <p:nvPr/>
              </p:nvGrpSpPr>
              <p:grpSpPr>
                <a:xfrm>
                  <a:off x="2389399" y="2595741"/>
                  <a:ext cx="224343" cy="182054"/>
                  <a:chOff x="2389399" y="2595741"/>
                  <a:chExt cx="224343" cy="182054"/>
                </a:xfrm>
              </p:grpSpPr>
              <p:sp>
                <p:nvSpPr>
                  <p:cNvPr id="8811" name="Google Shape;8811;p9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9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3" name="Google Shape;8813;p90"/>
              <p:cNvGrpSpPr/>
              <p:nvPr/>
            </p:nvGrpSpPr>
            <p:grpSpPr>
              <a:xfrm>
                <a:off x="2683630" y="2595741"/>
                <a:ext cx="224334" cy="296825"/>
                <a:chOff x="2683630" y="2595741"/>
                <a:chExt cx="224334" cy="296825"/>
              </a:xfrm>
            </p:grpSpPr>
            <p:grpSp>
              <p:nvGrpSpPr>
                <p:cNvPr id="8814" name="Google Shape;8814;p90"/>
                <p:cNvGrpSpPr/>
                <p:nvPr/>
              </p:nvGrpSpPr>
              <p:grpSpPr>
                <a:xfrm>
                  <a:off x="2788083" y="2794333"/>
                  <a:ext cx="15356" cy="98232"/>
                  <a:chOff x="2788083" y="2794333"/>
                  <a:chExt cx="15356" cy="98232"/>
                </a:xfrm>
              </p:grpSpPr>
              <p:sp>
                <p:nvSpPr>
                  <p:cNvPr id="8815" name="Google Shape;8815;p9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9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9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90"/>
                <p:cNvGrpSpPr/>
                <p:nvPr/>
              </p:nvGrpSpPr>
              <p:grpSpPr>
                <a:xfrm>
                  <a:off x="2683630" y="2595741"/>
                  <a:ext cx="224334" cy="182054"/>
                  <a:chOff x="2683630" y="2595741"/>
                  <a:chExt cx="224334" cy="182054"/>
                </a:xfrm>
              </p:grpSpPr>
              <p:sp>
                <p:nvSpPr>
                  <p:cNvPr id="8819" name="Google Shape;8819;p9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9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1" name="Google Shape;8821;p90"/>
              <p:cNvGrpSpPr/>
              <p:nvPr/>
            </p:nvGrpSpPr>
            <p:grpSpPr>
              <a:xfrm>
                <a:off x="2838475" y="2595741"/>
                <a:ext cx="363719" cy="296825"/>
                <a:chOff x="2838475" y="2595741"/>
                <a:chExt cx="363719" cy="296825"/>
              </a:xfrm>
            </p:grpSpPr>
            <p:grpSp>
              <p:nvGrpSpPr>
                <p:cNvPr id="8822" name="Google Shape;8822;p90"/>
                <p:cNvGrpSpPr/>
                <p:nvPr/>
              </p:nvGrpSpPr>
              <p:grpSpPr>
                <a:xfrm>
                  <a:off x="2838475" y="2794333"/>
                  <a:ext cx="259185" cy="98232"/>
                  <a:chOff x="2838475" y="2794333"/>
                  <a:chExt cx="259185" cy="98232"/>
                </a:xfrm>
              </p:grpSpPr>
              <p:sp>
                <p:nvSpPr>
                  <p:cNvPr id="8823" name="Google Shape;8823;p9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9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9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90"/>
                <p:cNvGrpSpPr/>
                <p:nvPr/>
              </p:nvGrpSpPr>
              <p:grpSpPr>
                <a:xfrm>
                  <a:off x="2977852" y="2595741"/>
                  <a:ext cx="224343" cy="182054"/>
                  <a:chOff x="2977852" y="2595741"/>
                  <a:chExt cx="224343" cy="182054"/>
                </a:xfrm>
              </p:grpSpPr>
              <p:sp>
                <p:nvSpPr>
                  <p:cNvPr id="8827" name="Google Shape;8827;p9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9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29" name="Google Shape;8829;p90"/>
            <p:cNvGrpSpPr/>
            <p:nvPr/>
          </p:nvGrpSpPr>
          <p:grpSpPr>
            <a:xfrm>
              <a:off x="2389399" y="3100241"/>
              <a:ext cx="812796" cy="296869"/>
              <a:chOff x="2389399" y="3100241"/>
              <a:chExt cx="812796" cy="296869"/>
            </a:xfrm>
          </p:grpSpPr>
          <p:grpSp>
            <p:nvGrpSpPr>
              <p:cNvPr id="8830" name="Google Shape;8830;p90"/>
              <p:cNvGrpSpPr/>
              <p:nvPr/>
            </p:nvGrpSpPr>
            <p:grpSpPr>
              <a:xfrm>
                <a:off x="2683630" y="3100241"/>
                <a:ext cx="224334" cy="296869"/>
                <a:chOff x="2683630" y="3100241"/>
                <a:chExt cx="224334" cy="296869"/>
              </a:xfrm>
            </p:grpSpPr>
            <p:grpSp>
              <p:nvGrpSpPr>
                <p:cNvPr id="8831" name="Google Shape;8831;p90"/>
                <p:cNvGrpSpPr/>
                <p:nvPr/>
              </p:nvGrpSpPr>
              <p:grpSpPr>
                <a:xfrm>
                  <a:off x="2788083" y="3100241"/>
                  <a:ext cx="15356" cy="98237"/>
                  <a:chOff x="2788083" y="3100241"/>
                  <a:chExt cx="15356" cy="98237"/>
                </a:xfrm>
              </p:grpSpPr>
              <p:sp>
                <p:nvSpPr>
                  <p:cNvPr id="8832" name="Google Shape;8832;p9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9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9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90"/>
                <p:cNvGrpSpPr/>
                <p:nvPr/>
              </p:nvGrpSpPr>
              <p:grpSpPr>
                <a:xfrm>
                  <a:off x="2683630" y="3215065"/>
                  <a:ext cx="224334" cy="182045"/>
                  <a:chOff x="2683630" y="3215065"/>
                  <a:chExt cx="224334" cy="182045"/>
                </a:xfrm>
              </p:grpSpPr>
              <p:sp>
                <p:nvSpPr>
                  <p:cNvPr id="8836" name="Google Shape;8836;p9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9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8" name="Google Shape;8838;p90"/>
              <p:cNvGrpSpPr/>
              <p:nvPr/>
            </p:nvGrpSpPr>
            <p:grpSpPr>
              <a:xfrm>
                <a:off x="2389399" y="3100241"/>
                <a:ext cx="363638" cy="296869"/>
                <a:chOff x="2389399" y="3100241"/>
                <a:chExt cx="363638" cy="296869"/>
              </a:xfrm>
            </p:grpSpPr>
            <p:grpSp>
              <p:nvGrpSpPr>
                <p:cNvPr id="8839" name="Google Shape;8839;p90"/>
                <p:cNvGrpSpPr/>
                <p:nvPr/>
              </p:nvGrpSpPr>
              <p:grpSpPr>
                <a:xfrm>
                  <a:off x="2493852" y="3100241"/>
                  <a:ext cx="259185" cy="98237"/>
                  <a:chOff x="2493852" y="3100241"/>
                  <a:chExt cx="259185" cy="98237"/>
                </a:xfrm>
              </p:grpSpPr>
              <p:sp>
                <p:nvSpPr>
                  <p:cNvPr id="8840" name="Google Shape;8840;p9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9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9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90"/>
                <p:cNvGrpSpPr/>
                <p:nvPr/>
              </p:nvGrpSpPr>
              <p:grpSpPr>
                <a:xfrm>
                  <a:off x="2389399" y="3215065"/>
                  <a:ext cx="224343" cy="182045"/>
                  <a:chOff x="2389399" y="3215065"/>
                  <a:chExt cx="224343" cy="182045"/>
                </a:xfrm>
              </p:grpSpPr>
              <p:sp>
                <p:nvSpPr>
                  <p:cNvPr id="8844" name="Google Shape;8844;p9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9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6" name="Google Shape;8846;p90"/>
              <p:cNvGrpSpPr/>
              <p:nvPr/>
            </p:nvGrpSpPr>
            <p:grpSpPr>
              <a:xfrm>
                <a:off x="2838475" y="3100241"/>
                <a:ext cx="363719" cy="296869"/>
                <a:chOff x="2838475" y="3100241"/>
                <a:chExt cx="363719" cy="296869"/>
              </a:xfrm>
            </p:grpSpPr>
            <p:grpSp>
              <p:nvGrpSpPr>
                <p:cNvPr id="8847" name="Google Shape;8847;p90"/>
                <p:cNvGrpSpPr/>
                <p:nvPr/>
              </p:nvGrpSpPr>
              <p:grpSpPr>
                <a:xfrm>
                  <a:off x="2838475" y="3100241"/>
                  <a:ext cx="259185" cy="98237"/>
                  <a:chOff x="2838475" y="3100241"/>
                  <a:chExt cx="259185" cy="98237"/>
                </a:xfrm>
              </p:grpSpPr>
              <p:sp>
                <p:nvSpPr>
                  <p:cNvPr id="8848" name="Google Shape;8848;p9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9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9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90"/>
                <p:cNvGrpSpPr/>
                <p:nvPr/>
              </p:nvGrpSpPr>
              <p:grpSpPr>
                <a:xfrm>
                  <a:off x="2977852" y="3215065"/>
                  <a:ext cx="224343" cy="182045"/>
                  <a:chOff x="2977852" y="3215065"/>
                  <a:chExt cx="224343" cy="182045"/>
                </a:xfrm>
              </p:grpSpPr>
              <p:sp>
                <p:nvSpPr>
                  <p:cNvPr id="8852" name="Google Shape;8852;p9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9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857"/>
        <p:cNvGrpSpPr/>
        <p:nvPr/>
      </p:nvGrpSpPr>
      <p:grpSpPr>
        <a:xfrm>
          <a:off x="0" y="0"/>
          <a:ext cx="0" cy="0"/>
          <a:chOff x="0" y="0"/>
          <a:chExt cx="0" cy="0"/>
        </a:xfrm>
      </p:grpSpPr>
      <p:grpSp>
        <p:nvGrpSpPr>
          <p:cNvPr id="8858" name="Google Shape;8858;p91"/>
          <p:cNvGrpSpPr/>
          <p:nvPr/>
        </p:nvGrpSpPr>
        <p:grpSpPr>
          <a:xfrm>
            <a:off x="702088" y="3155922"/>
            <a:ext cx="2390414" cy="1024800"/>
            <a:chOff x="728925" y="3296613"/>
            <a:chExt cx="2390414" cy="1024800"/>
          </a:xfrm>
        </p:grpSpPr>
        <p:grpSp>
          <p:nvGrpSpPr>
            <p:cNvPr id="8859" name="Google Shape;8859;p91"/>
            <p:cNvGrpSpPr/>
            <p:nvPr/>
          </p:nvGrpSpPr>
          <p:grpSpPr>
            <a:xfrm>
              <a:off x="728925" y="3619800"/>
              <a:ext cx="2390414" cy="500893"/>
              <a:chOff x="728925" y="3619800"/>
              <a:chExt cx="2390414" cy="500893"/>
            </a:xfrm>
          </p:grpSpPr>
          <p:sp>
            <p:nvSpPr>
              <p:cNvPr id="8860" name="Google Shape;8860;p9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61" name="Google Shape;8861;p9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62" name="Google Shape;8862;p91"/>
            <p:cNvGrpSpPr/>
            <p:nvPr/>
          </p:nvGrpSpPr>
          <p:grpSpPr>
            <a:xfrm>
              <a:off x="1348050" y="3296613"/>
              <a:ext cx="1706152" cy="1024800"/>
              <a:chOff x="1348050" y="3296613"/>
              <a:chExt cx="1706152" cy="1024800"/>
            </a:xfrm>
          </p:grpSpPr>
          <p:sp>
            <p:nvSpPr>
              <p:cNvPr id="8863" name="Google Shape;8863;p9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64" name="Google Shape;8864;p9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65" name="Google Shape;8865;p9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66" name="Google Shape;8866;p9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67" name="Google Shape;8867;p9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68" name="Google Shape;8868;p91"/>
            <p:cNvGrpSpPr/>
            <p:nvPr/>
          </p:nvGrpSpPr>
          <p:grpSpPr>
            <a:xfrm>
              <a:off x="1455707" y="3654858"/>
              <a:ext cx="1491150" cy="417657"/>
              <a:chOff x="1455707" y="3654858"/>
              <a:chExt cx="1491150" cy="417657"/>
            </a:xfrm>
          </p:grpSpPr>
          <p:sp>
            <p:nvSpPr>
              <p:cNvPr id="8869" name="Google Shape;8869;p9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9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9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9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9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9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9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9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9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9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9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9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9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9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9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9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9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9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9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9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89" name="Google Shape;8889;p91"/>
          <p:cNvGraphicFramePr/>
          <p:nvPr/>
        </p:nvGraphicFramePr>
        <p:xfrm>
          <a:off x="5937787" y="2153834"/>
          <a:ext cx="2504100" cy="864780"/>
        </p:xfrm>
        <a:graphic>
          <a:graphicData uri="http://schemas.openxmlformats.org/drawingml/2006/table">
            <a:tbl>
              <a:tblPr>
                <a:noFill/>
                <a:tableStyleId>{E789B44B-5143-4386-9762-E480BF1F8C2F}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890" name="Google Shape;8890;p91"/>
          <p:cNvGrpSpPr/>
          <p:nvPr/>
        </p:nvGrpSpPr>
        <p:grpSpPr>
          <a:xfrm>
            <a:off x="710464" y="981599"/>
            <a:ext cx="2396505" cy="976502"/>
            <a:chOff x="749309" y="1112739"/>
            <a:chExt cx="2371603" cy="976502"/>
          </a:xfrm>
        </p:grpSpPr>
        <p:grpSp>
          <p:nvGrpSpPr>
            <p:cNvPr id="8891" name="Google Shape;8891;p91"/>
            <p:cNvGrpSpPr/>
            <p:nvPr/>
          </p:nvGrpSpPr>
          <p:grpSpPr>
            <a:xfrm>
              <a:off x="1092126" y="1112739"/>
              <a:ext cx="2028786" cy="975464"/>
              <a:chOff x="1092126" y="1112739"/>
              <a:chExt cx="2028786" cy="975464"/>
            </a:xfrm>
          </p:grpSpPr>
          <p:sp>
            <p:nvSpPr>
              <p:cNvPr id="8892" name="Google Shape;8892;p9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9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9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9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9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9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9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9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9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9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9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9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9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9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9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9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9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9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9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9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9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9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9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9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91"/>
            <p:cNvGrpSpPr/>
            <p:nvPr/>
          </p:nvGrpSpPr>
          <p:grpSpPr>
            <a:xfrm>
              <a:off x="749309" y="1112739"/>
              <a:ext cx="314700" cy="975464"/>
              <a:chOff x="749309" y="1112739"/>
              <a:chExt cx="314700" cy="975464"/>
            </a:xfrm>
          </p:grpSpPr>
          <p:sp>
            <p:nvSpPr>
              <p:cNvPr id="8917" name="Google Shape;8917;p9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9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9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9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1" name="Google Shape;8921;p9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9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9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9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25" name="Google Shape;8925;p91"/>
          <p:cNvGraphicFramePr/>
          <p:nvPr/>
        </p:nvGraphicFramePr>
        <p:xfrm>
          <a:off x="5937812" y="981584"/>
          <a:ext cx="2504100" cy="976500"/>
        </p:xfrm>
        <a:graphic>
          <a:graphicData uri="http://schemas.openxmlformats.org/drawingml/2006/table">
            <a:tbl>
              <a:tblPr>
                <a:noFill/>
                <a:tableStyleId>{E789B44B-5143-4386-9762-E480BF1F8C2F}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26" name="Google Shape;8926;p91"/>
          <p:cNvGraphicFramePr/>
          <p:nvPr/>
        </p:nvGraphicFramePr>
        <p:xfrm>
          <a:off x="3358675" y="2153834"/>
          <a:ext cx="2363400" cy="868575"/>
        </p:xfrm>
        <a:graphic>
          <a:graphicData uri="http://schemas.openxmlformats.org/drawingml/2006/table">
            <a:tbl>
              <a:tblPr>
                <a:noFill/>
                <a:tableStyleId>{E789B44B-5143-4386-9762-E480BF1F8C2F}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27" name="Google Shape;8927;p91"/>
          <p:cNvGrpSpPr/>
          <p:nvPr/>
        </p:nvGrpSpPr>
        <p:grpSpPr>
          <a:xfrm>
            <a:off x="3360661" y="3144795"/>
            <a:ext cx="2363377" cy="1047062"/>
            <a:chOff x="3358399" y="3285485"/>
            <a:chExt cx="2363377" cy="1047062"/>
          </a:xfrm>
        </p:grpSpPr>
        <p:grpSp>
          <p:nvGrpSpPr>
            <p:cNvPr id="8928" name="Google Shape;8928;p91"/>
            <p:cNvGrpSpPr/>
            <p:nvPr/>
          </p:nvGrpSpPr>
          <p:grpSpPr>
            <a:xfrm>
              <a:off x="3358412" y="3285485"/>
              <a:ext cx="2363244" cy="139500"/>
              <a:chOff x="3358412" y="3285485"/>
              <a:chExt cx="2363244" cy="139500"/>
            </a:xfrm>
          </p:grpSpPr>
          <p:sp>
            <p:nvSpPr>
              <p:cNvPr id="8929" name="Google Shape;8929;p9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9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9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9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91"/>
            <p:cNvGrpSpPr/>
            <p:nvPr/>
          </p:nvGrpSpPr>
          <p:grpSpPr>
            <a:xfrm>
              <a:off x="3358412" y="3466996"/>
              <a:ext cx="2363244" cy="139500"/>
              <a:chOff x="3358412" y="3466996"/>
              <a:chExt cx="2363244" cy="139500"/>
            </a:xfrm>
          </p:grpSpPr>
          <p:sp>
            <p:nvSpPr>
              <p:cNvPr id="8935" name="Google Shape;8935;p9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9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9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9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91"/>
            <p:cNvGrpSpPr/>
            <p:nvPr/>
          </p:nvGrpSpPr>
          <p:grpSpPr>
            <a:xfrm>
              <a:off x="3358412" y="3648507"/>
              <a:ext cx="2363244" cy="139500"/>
              <a:chOff x="3358412" y="3648507"/>
              <a:chExt cx="2363244" cy="139500"/>
            </a:xfrm>
          </p:grpSpPr>
          <p:sp>
            <p:nvSpPr>
              <p:cNvPr id="8941" name="Google Shape;8941;p9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9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9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9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9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91"/>
            <p:cNvGrpSpPr/>
            <p:nvPr/>
          </p:nvGrpSpPr>
          <p:grpSpPr>
            <a:xfrm>
              <a:off x="3358412" y="3830018"/>
              <a:ext cx="2363244" cy="139500"/>
              <a:chOff x="3358412" y="3830018"/>
              <a:chExt cx="2363244" cy="139500"/>
            </a:xfrm>
          </p:grpSpPr>
          <p:sp>
            <p:nvSpPr>
              <p:cNvPr id="8947" name="Google Shape;8947;p9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9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9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9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9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91"/>
            <p:cNvGrpSpPr/>
            <p:nvPr/>
          </p:nvGrpSpPr>
          <p:grpSpPr>
            <a:xfrm>
              <a:off x="3358399" y="4011514"/>
              <a:ext cx="2363377" cy="139537"/>
              <a:chOff x="3294800" y="4134603"/>
              <a:chExt cx="2638876" cy="152400"/>
            </a:xfrm>
          </p:grpSpPr>
          <p:sp>
            <p:nvSpPr>
              <p:cNvPr id="8953" name="Google Shape;8953;p9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9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9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9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91"/>
            <p:cNvGrpSpPr/>
            <p:nvPr/>
          </p:nvGrpSpPr>
          <p:grpSpPr>
            <a:xfrm>
              <a:off x="3358399" y="4193010"/>
              <a:ext cx="2363377" cy="139537"/>
              <a:chOff x="3294800" y="4134603"/>
              <a:chExt cx="2638876" cy="152400"/>
            </a:xfrm>
          </p:grpSpPr>
          <p:sp>
            <p:nvSpPr>
              <p:cNvPr id="8959" name="Google Shape;8959;p9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9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9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9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64" name="Google Shape;8964;p91"/>
          <p:cNvGraphicFramePr/>
          <p:nvPr/>
        </p:nvGraphicFramePr>
        <p:xfrm>
          <a:off x="711463" y="2153834"/>
          <a:ext cx="2369800" cy="889350"/>
        </p:xfrm>
        <a:graphic>
          <a:graphicData uri="http://schemas.openxmlformats.org/drawingml/2006/table">
            <a:tbl>
              <a:tblPr>
                <a:noFill/>
                <a:tableStyleId>{E789B44B-5143-4386-9762-E480BF1F8C2F}</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65" name="Google Shape;8965;p91"/>
          <p:cNvGrpSpPr/>
          <p:nvPr/>
        </p:nvGrpSpPr>
        <p:grpSpPr>
          <a:xfrm>
            <a:off x="4161132" y="2557649"/>
            <a:ext cx="1302095" cy="60959"/>
            <a:chOff x="3558802" y="4011427"/>
            <a:chExt cx="1866000" cy="111300"/>
          </a:xfrm>
        </p:grpSpPr>
        <p:sp>
          <p:nvSpPr>
            <p:cNvPr id="8966" name="Google Shape;8966;p9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9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91"/>
          <p:cNvGrpSpPr/>
          <p:nvPr/>
        </p:nvGrpSpPr>
        <p:grpSpPr>
          <a:xfrm>
            <a:off x="4706620" y="2839808"/>
            <a:ext cx="914340" cy="60959"/>
            <a:chOff x="3558802" y="4011427"/>
            <a:chExt cx="1866000" cy="111300"/>
          </a:xfrm>
        </p:grpSpPr>
        <p:sp>
          <p:nvSpPr>
            <p:cNvPr id="8969" name="Google Shape;8969;p9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9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91"/>
          <p:cNvGrpSpPr/>
          <p:nvPr/>
        </p:nvGrpSpPr>
        <p:grpSpPr>
          <a:xfrm>
            <a:off x="5871419" y="3167606"/>
            <a:ext cx="2522867" cy="1001454"/>
            <a:chOff x="1904318" y="789980"/>
            <a:chExt cx="1489472" cy="606868"/>
          </a:xfrm>
        </p:grpSpPr>
        <p:cxnSp>
          <p:nvCxnSpPr>
            <p:cNvPr id="8972" name="Google Shape;8972;p9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73" name="Google Shape;8973;p9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74" name="Google Shape;8974;p9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75" name="Google Shape;8975;p9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976" name="Google Shape;8976;p9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977" name="Google Shape;8977;p9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978" name="Google Shape;8978;p9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979" name="Google Shape;8979;p9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9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9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9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9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9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9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986" name="Google Shape;8986;p9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987" name="Google Shape;8987;p9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988" name="Google Shape;8988;p9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91"/>
          <p:cNvGrpSpPr/>
          <p:nvPr/>
        </p:nvGrpSpPr>
        <p:grpSpPr>
          <a:xfrm>
            <a:off x="3355824" y="951642"/>
            <a:ext cx="2363393" cy="1005865"/>
            <a:chOff x="3292400" y="1193188"/>
            <a:chExt cx="2615240" cy="1131075"/>
          </a:xfrm>
        </p:grpSpPr>
        <p:sp>
          <p:nvSpPr>
            <p:cNvPr id="8990" name="Google Shape;8990;p9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91" name="Google Shape;8991;p9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92" name="Google Shape;8992;p9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993" name="Google Shape;8993;p9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994" name="Google Shape;8994;p9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995" name="Google Shape;8995;p9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996" name="Google Shape;8996;p9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997" name="Google Shape;8997;p9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998" name="Google Shape;8998;p9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999" name="Google Shape;8999;p9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000" name="Google Shape;9000;p9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01" name="Google Shape;9001;p9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002" name="Google Shape;9002;p9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03" name="Google Shape;9003;p9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004" name="Google Shape;9004;p91"/>
            <p:cNvGrpSpPr/>
            <p:nvPr/>
          </p:nvGrpSpPr>
          <p:grpSpPr>
            <a:xfrm>
              <a:off x="3748438" y="1378608"/>
              <a:ext cx="2159202" cy="903971"/>
              <a:chOff x="1683525" y="2179850"/>
              <a:chExt cx="4519050" cy="2134525"/>
            </a:xfrm>
          </p:grpSpPr>
          <p:sp>
            <p:nvSpPr>
              <p:cNvPr id="9005" name="Google Shape;9005;p9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06" name="Google Shape;9006;p9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07" name="Google Shape;9007;p9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08" name="Google Shape;9008;p9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09" name="Google Shape;9009;p9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0" name="Google Shape;9010;p9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1" name="Google Shape;9011;p9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2" name="Google Shape;9012;p9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3" name="Google Shape;9013;p9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4" name="Google Shape;9014;p9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5" name="Google Shape;9015;p9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6" name="Google Shape;9016;p9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020"/>
        <p:cNvGrpSpPr/>
        <p:nvPr/>
      </p:nvGrpSpPr>
      <p:grpSpPr>
        <a:xfrm>
          <a:off x="0" y="0"/>
          <a:ext cx="0" cy="0"/>
          <a:chOff x="0" y="0"/>
          <a:chExt cx="0" cy="0"/>
        </a:xfrm>
      </p:grpSpPr>
      <p:grpSp>
        <p:nvGrpSpPr>
          <p:cNvPr id="9021" name="Google Shape;9021;p92"/>
          <p:cNvGrpSpPr/>
          <p:nvPr/>
        </p:nvGrpSpPr>
        <p:grpSpPr>
          <a:xfrm>
            <a:off x="4796690" y="970938"/>
            <a:ext cx="745431" cy="718863"/>
            <a:chOff x="4249973" y="1201875"/>
            <a:chExt cx="1958568" cy="1888762"/>
          </a:xfrm>
        </p:grpSpPr>
        <p:sp>
          <p:nvSpPr>
            <p:cNvPr id="9022" name="Google Shape;9022;p9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3" name="Google Shape;9023;p92"/>
            <p:cNvGrpSpPr/>
            <p:nvPr/>
          </p:nvGrpSpPr>
          <p:grpSpPr>
            <a:xfrm>
              <a:off x="5853086" y="1789142"/>
              <a:ext cx="355454" cy="1048099"/>
              <a:chOff x="5576108" y="2016725"/>
              <a:chExt cx="565200" cy="1666560"/>
            </a:xfrm>
          </p:grpSpPr>
          <p:sp>
            <p:nvSpPr>
              <p:cNvPr id="9024" name="Google Shape;9024;p9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25" name="Google Shape;9025;p9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92"/>
            <p:cNvGrpSpPr/>
            <p:nvPr/>
          </p:nvGrpSpPr>
          <p:grpSpPr>
            <a:xfrm>
              <a:off x="4869455" y="2691676"/>
              <a:ext cx="1013897" cy="398961"/>
              <a:chOff x="4012057" y="3451825"/>
              <a:chExt cx="1612175" cy="634379"/>
            </a:xfrm>
          </p:grpSpPr>
          <p:sp>
            <p:nvSpPr>
              <p:cNvPr id="9027" name="Google Shape;9027;p9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28" name="Google Shape;9028;p9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92"/>
            <p:cNvGrpSpPr/>
            <p:nvPr/>
          </p:nvGrpSpPr>
          <p:grpSpPr>
            <a:xfrm>
              <a:off x="4276937" y="2155961"/>
              <a:ext cx="651965" cy="891358"/>
              <a:chOff x="3069908" y="2599997"/>
              <a:chExt cx="1036675" cy="1417328"/>
            </a:xfrm>
          </p:grpSpPr>
          <p:sp>
            <p:nvSpPr>
              <p:cNvPr id="9030" name="Google Shape;9030;p9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1" name="Google Shape;9031;p9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92"/>
            <p:cNvGrpSpPr/>
            <p:nvPr/>
          </p:nvGrpSpPr>
          <p:grpSpPr>
            <a:xfrm>
              <a:off x="5054918" y="1201875"/>
              <a:ext cx="999548" cy="602711"/>
              <a:chOff x="4306958" y="1082925"/>
              <a:chExt cx="1589359" cy="958358"/>
            </a:xfrm>
          </p:grpSpPr>
          <p:sp>
            <p:nvSpPr>
              <p:cNvPr id="9033" name="Google Shape;9033;p9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4" name="Google Shape;9034;p9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92"/>
            <p:cNvGrpSpPr/>
            <p:nvPr/>
          </p:nvGrpSpPr>
          <p:grpSpPr>
            <a:xfrm>
              <a:off x="4249973" y="1303451"/>
              <a:ext cx="799317" cy="841334"/>
              <a:chOff x="3027033" y="1244439"/>
              <a:chExt cx="1270977" cy="1337786"/>
            </a:xfrm>
          </p:grpSpPr>
          <p:sp>
            <p:nvSpPr>
              <p:cNvPr id="9036" name="Google Shape;9036;p9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7" name="Google Shape;9037;p9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8" name="Google Shape;9038;p92"/>
          <p:cNvGrpSpPr/>
          <p:nvPr/>
        </p:nvGrpSpPr>
        <p:grpSpPr>
          <a:xfrm>
            <a:off x="713063" y="1849388"/>
            <a:ext cx="761767" cy="729896"/>
            <a:chOff x="2657744" y="2337745"/>
            <a:chExt cx="832987" cy="798137"/>
          </a:xfrm>
        </p:grpSpPr>
        <p:sp>
          <p:nvSpPr>
            <p:cNvPr id="9039" name="Google Shape;9039;p9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9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9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9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9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9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92"/>
          <p:cNvGrpSpPr/>
          <p:nvPr/>
        </p:nvGrpSpPr>
        <p:grpSpPr>
          <a:xfrm>
            <a:off x="3224027" y="1852594"/>
            <a:ext cx="685569" cy="723586"/>
            <a:chOff x="3398134" y="2057755"/>
            <a:chExt cx="704087" cy="743130"/>
          </a:xfrm>
        </p:grpSpPr>
        <p:grpSp>
          <p:nvGrpSpPr>
            <p:cNvPr id="9046" name="Google Shape;9046;p92"/>
            <p:cNvGrpSpPr/>
            <p:nvPr/>
          </p:nvGrpSpPr>
          <p:grpSpPr>
            <a:xfrm>
              <a:off x="3398134" y="2290183"/>
              <a:ext cx="315300" cy="219900"/>
              <a:chOff x="3398134" y="2290183"/>
              <a:chExt cx="315300" cy="219900"/>
            </a:xfrm>
          </p:grpSpPr>
          <p:sp>
            <p:nvSpPr>
              <p:cNvPr id="9047" name="Google Shape;9047;p9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48" name="Google Shape;9048;p92"/>
              <p:cNvCxnSpPr>
                <a:stCxn id="904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49" name="Google Shape;9049;p92"/>
            <p:cNvGrpSpPr/>
            <p:nvPr/>
          </p:nvGrpSpPr>
          <p:grpSpPr>
            <a:xfrm>
              <a:off x="3547823" y="2467358"/>
              <a:ext cx="219900" cy="333527"/>
              <a:chOff x="3547823" y="2467358"/>
              <a:chExt cx="219900" cy="333527"/>
            </a:xfrm>
          </p:grpSpPr>
          <p:sp>
            <p:nvSpPr>
              <p:cNvPr id="9050" name="Google Shape;9050;p9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1" name="Google Shape;9051;p9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52" name="Google Shape;9052;p92"/>
            <p:cNvGrpSpPr/>
            <p:nvPr/>
          </p:nvGrpSpPr>
          <p:grpSpPr>
            <a:xfrm>
              <a:off x="3734138" y="2467358"/>
              <a:ext cx="219900" cy="333527"/>
              <a:chOff x="3734138" y="2467358"/>
              <a:chExt cx="219900" cy="333527"/>
            </a:xfrm>
          </p:grpSpPr>
          <p:sp>
            <p:nvSpPr>
              <p:cNvPr id="9053" name="Google Shape;9053;p9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4" name="Google Shape;9054;p9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55" name="Google Shape;9055;p92"/>
            <p:cNvGrpSpPr/>
            <p:nvPr/>
          </p:nvGrpSpPr>
          <p:grpSpPr>
            <a:xfrm>
              <a:off x="3787560" y="2288011"/>
              <a:ext cx="314661" cy="219900"/>
              <a:chOff x="3787560" y="2288011"/>
              <a:chExt cx="314661" cy="219900"/>
            </a:xfrm>
          </p:grpSpPr>
          <p:sp>
            <p:nvSpPr>
              <p:cNvPr id="9056" name="Google Shape;9056;p9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7" name="Google Shape;9057;p9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58" name="Google Shape;9058;p92"/>
            <p:cNvGrpSpPr/>
            <p:nvPr/>
          </p:nvGrpSpPr>
          <p:grpSpPr>
            <a:xfrm>
              <a:off x="3637290" y="2057755"/>
              <a:ext cx="219900" cy="335499"/>
              <a:chOff x="3637290" y="2057755"/>
              <a:chExt cx="219900" cy="335499"/>
            </a:xfrm>
          </p:grpSpPr>
          <p:sp>
            <p:nvSpPr>
              <p:cNvPr id="9059" name="Google Shape;9059;p9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60" name="Google Shape;9060;p9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61" name="Google Shape;9061;p92"/>
          <p:cNvGrpSpPr/>
          <p:nvPr/>
        </p:nvGrpSpPr>
        <p:grpSpPr>
          <a:xfrm>
            <a:off x="4899249" y="1859290"/>
            <a:ext cx="710153" cy="710153"/>
            <a:chOff x="5007123" y="2079403"/>
            <a:chExt cx="687600" cy="687600"/>
          </a:xfrm>
        </p:grpSpPr>
        <p:sp>
          <p:nvSpPr>
            <p:cNvPr id="9062" name="Google Shape;9062;p9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9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9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9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92"/>
          <p:cNvGrpSpPr/>
          <p:nvPr/>
        </p:nvGrpSpPr>
        <p:grpSpPr>
          <a:xfrm>
            <a:off x="5708687" y="1853796"/>
            <a:ext cx="720998" cy="721183"/>
            <a:chOff x="5797446" y="2063053"/>
            <a:chExt cx="698100" cy="698280"/>
          </a:xfrm>
        </p:grpSpPr>
        <p:sp>
          <p:nvSpPr>
            <p:cNvPr id="9067" name="Google Shape;9067;p9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9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9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9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92"/>
          <p:cNvGrpSpPr/>
          <p:nvPr/>
        </p:nvGrpSpPr>
        <p:grpSpPr>
          <a:xfrm>
            <a:off x="8153834" y="3499401"/>
            <a:ext cx="280585" cy="673164"/>
            <a:chOff x="8075075" y="3754290"/>
            <a:chExt cx="255612" cy="613194"/>
          </a:xfrm>
        </p:grpSpPr>
        <p:grpSp>
          <p:nvGrpSpPr>
            <p:cNvPr id="9072" name="Google Shape;9072;p92"/>
            <p:cNvGrpSpPr/>
            <p:nvPr/>
          </p:nvGrpSpPr>
          <p:grpSpPr>
            <a:xfrm>
              <a:off x="8075075" y="3754290"/>
              <a:ext cx="255612" cy="613194"/>
              <a:chOff x="8075075" y="3754290"/>
              <a:chExt cx="255612" cy="613194"/>
            </a:xfrm>
          </p:grpSpPr>
          <p:sp>
            <p:nvSpPr>
              <p:cNvPr id="9073" name="Google Shape;9073;p9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9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5" name="Google Shape;9075;p9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92"/>
          <p:cNvGrpSpPr/>
          <p:nvPr/>
        </p:nvGrpSpPr>
        <p:grpSpPr>
          <a:xfrm>
            <a:off x="5270892" y="3488198"/>
            <a:ext cx="470352" cy="683745"/>
            <a:chOff x="1697726" y="3244179"/>
            <a:chExt cx="788124" cy="1146069"/>
          </a:xfrm>
        </p:grpSpPr>
        <p:sp>
          <p:nvSpPr>
            <p:cNvPr id="9077" name="Google Shape;9077;p9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9" name="Google Shape;9079;p9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0" name="Google Shape;9080;p92"/>
          <p:cNvGrpSpPr/>
          <p:nvPr/>
        </p:nvGrpSpPr>
        <p:grpSpPr>
          <a:xfrm>
            <a:off x="5892043" y="3499400"/>
            <a:ext cx="293891" cy="293845"/>
            <a:chOff x="6134814" y="3754290"/>
            <a:chExt cx="293891" cy="293845"/>
          </a:xfrm>
        </p:grpSpPr>
        <p:sp>
          <p:nvSpPr>
            <p:cNvPr id="9081" name="Google Shape;9081;p9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9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92"/>
          <p:cNvGrpSpPr/>
          <p:nvPr/>
        </p:nvGrpSpPr>
        <p:grpSpPr>
          <a:xfrm>
            <a:off x="5892043" y="3878071"/>
            <a:ext cx="293891" cy="293891"/>
            <a:chOff x="6134814" y="4086186"/>
            <a:chExt cx="293891" cy="293891"/>
          </a:xfrm>
        </p:grpSpPr>
        <p:sp>
          <p:nvSpPr>
            <p:cNvPr id="9084" name="Google Shape;9084;p9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9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6" name="Google Shape;9086;p9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9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8" name="Google Shape;9088;p92"/>
          <p:cNvGrpSpPr/>
          <p:nvPr/>
        </p:nvGrpSpPr>
        <p:grpSpPr>
          <a:xfrm>
            <a:off x="7817018" y="2706764"/>
            <a:ext cx="622883" cy="621944"/>
            <a:chOff x="1187048" y="238125"/>
            <a:chExt cx="5256397" cy="5248476"/>
          </a:xfrm>
        </p:grpSpPr>
        <p:sp>
          <p:nvSpPr>
            <p:cNvPr id="9089" name="Google Shape;9089;p9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9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9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9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92"/>
          <p:cNvGrpSpPr/>
          <p:nvPr/>
        </p:nvGrpSpPr>
        <p:grpSpPr>
          <a:xfrm>
            <a:off x="2274123" y="2716372"/>
            <a:ext cx="1310987" cy="612407"/>
            <a:chOff x="238125" y="1188750"/>
            <a:chExt cx="7140450" cy="3335550"/>
          </a:xfrm>
        </p:grpSpPr>
        <p:sp>
          <p:nvSpPr>
            <p:cNvPr id="9094" name="Google Shape;9094;p9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9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9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9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9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92"/>
          <p:cNvGrpSpPr/>
          <p:nvPr/>
        </p:nvGrpSpPr>
        <p:grpSpPr>
          <a:xfrm>
            <a:off x="6599995" y="2706927"/>
            <a:ext cx="1110299" cy="621702"/>
            <a:chOff x="238125" y="1335475"/>
            <a:chExt cx="5418735" cy="3034175"/>
          </a:xfrm>
        </p:grpSpPr>
        <p:sp>
          <p:nvSpPr>
            <p:cNvPr id="9100" name="Google Shape;9100;p9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92"/>
          <p:cNvGrpSpPr/>
          <p:nvPr/>
        </p:nvGrpSpPr>
        <p:grpSpPr>
          <a:xfrm>
            <a:off x="5417655" y="2703824"/>
            <a:ext cx="1074451" cy="627181"/>
            <a:chOff x="5359127" y="2910889"/>
            <a:chExt cx="1097723" cy="640831"/>
          </a:xfrm>
        </p:grpSpPr>
        <p:grpSp>
          <p:nvGrpSpPr>
            <p:cNvPr id="9104" name="Google Shape;9104;p92"/>
            <p:cNvGrpSpPr/>
            <p:nvPr/>
          </p:nvGrpSpPr>
          <p:grpSpPr>
            <a:xfrm>
              <a:off x="5929791" y="3263088"/>
              <a:ext cx="527060" cy="287097"/>
              <a:chOff x="5929791" y="3263088"/>
              <a:chExt cx="527060" cy="287097"/>
            </a:xfrm>
          </p:grpSpPr>
          <p:sp>
            <p:nvSpPr>
              <p:cNvPr id="9105" name="Google Shape;9105;p9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06" name="Google Shape;9106;p9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07" name="Google Shape;9107;p92"/>
            <p:cNvGrpSpPr/>
            <p:nvPr/>
          </p:nvGrpSpPr>
          <p:grpSpPr>
            <a:xfrm>
              <a:off x="5359127" y="3263089"/>
              <a:ext cx="526428" cy="288631"/>
              <a:chOff x="5359127" y="3263089"/>
              <a:chExt cx="526428" cy="288631"/>
            </a:xfrm>
          </p:grpSpPr>
          <p:sp>
            <p:nvSpPr>
              <p:cNvPr id="9108" name="Google Shape;9108;p9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09" name="Google Shape;9109;p9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0" name="Google Shape;9110;p92"/>
            <p:cNvGrpSpPr/>
            <p:nvPr/>
          </p:nvGrpSpPr>
          <p:grpSpPr>
            <a:xfrm>
              <a:off x="5551525" y="2910889"/>
              <a:ext cx="520901" cy="610283"/>
              <a:chOff x="5551525" y="2910889"/>
              <a:chExt cx="520901" cy="610283"/>
            </a:xfrm>
          </p:grpSpPr>
          <p:sp>
            <p:nvSpPr>
              <p:cNvPr id="9111" name="Google Shape;9111;p9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2" name="Google Shape;9112;p9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3" name="Google Shape;9113;p92"/>
            <p:cNvGrpSpPr/>
            <p:nvPr/>
          </p:nvGrpSpPr>
          <p:grpSpPr>
            <a:xfrm>
              <a:off x="5743962" y="2919100"/>
              <a:ext cx="623674" cy="284502"/>
              <a:chOff x="5743962" y="2919100"/>
              <a:chExt cx="623674" cy="284502"/>
            </a:xfrm>
          </p:grpSpPr>
          <p:sp>
            <p:nvSpPr>
              <p:cNvPr id="9114" name="Google Shape;9114;p9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5" name="Google Shape;9115;p9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16" name="Google Shape;9116;p92"/>
          <p:cNvGrpSpPr/>
          <p:nvPr/>
        </p:nvGrpSpPr>
        <p:grpSpPr>
          <a:xfrm>
            <a:off x="7568868" y="1854536"/>
            <a:ext cx="874976" cy="719600"/>
            <a:chOff x="7608988" y="2093194"/>
            <a:chExt cx="817276" cy="672147"/>
          </a:xfrm>
        </p:grpSpPr>
        <p:cxnSp>
          <p:nvCxnSpPr>
            <p:cNvPr id="9117" name="Google Shape;9117;p9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18" name="Google Shape;9118;p9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19" name="Google Shape;9119;p9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0" name="Google Shape;9120;p9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1" name="Google Shape;9121;p9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22" name="Google Shape;9122;p9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23" name="Google Shape;9123;p92"/>
            <p:cNvGrpSpPr/>
            <p:nvPr/>
          </p:nvGrpSpPr>
          <p:grpSpPr>
            <a:xfrm>
              <a:off x="7721175" y="2093194"/>
              <a:ext cx="599587" cy="623846"/>
              <a:chOff x="7721175" y="2093194"/>
              <a:chExt cx="599587" cy="623846"/>
            </a:xfrm>
          </p:grpSpPr>
          <p:grpSp>
            <p:nvGrpSpPr>
              <p:cNvPr id="9124" name="Google Shape;9124;p92"/>
              <p:cNvGrpSpPr/>
              <p:nvPr/>
            </p:nvGrpSpPr>
            <p:grpSpPr>
              <a:xfrm>
                <a:off x="7721175" y="2093194"/>
                <a:ext cx="291605" cy="623846"/>
                <a:chOff x="9405575" y="2061418"/>
                <a:chExt cx="291605" cy="623846"/>
              </a:xfrm>
            </p:grpSpPr>
            <p:sp>
              <p:nvSpPr>
                <p:cNvPr id="9125" name="Google Shape;9125;p9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9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9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9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9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9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92"/>
              <p:cNvGrpSpPr/>
              <p:nvPr/>
            </p:nvGrpSpPr>
            <p:grpSpPr>
              <a:xfrm flipH="1">
                <a:off x="8029157" y="2093194"/>
                <a:ext cx="291605" cy="623846"/>
                <a:chOff x="9405575" y="2061418"/>
                <a:chExt cx="291605" cy="623846"/>
              </a:xfrm>
            </p:grpSpPr>
            <p:sp>
              <p:nvSpPr>
                <p:cNvPr id="9133" name="Google Shape;9133;p9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9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9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9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9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9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9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40" name="Google Shape;9140;p92"/>
          <p:cNvGrpSpPr/>
          <p:nvPr/>
        </p:nvGrpSpPr>
        <p:grpSpPr>
          <a:xfrm>
            <a:off x="4013304" y="970938"/>
            <a:ext cx="712557" cy="785901"/>
            <a:chOff x="4206459" y="1191441"/>
            <a:chExt cx="712557" cy="785901"/>
          </a:xfrm>
        </p:grpSpPr>
        <p:sp>
          <p:nvSpPr>
            <p:cNvPr id="9141" name="Google Shape;9141;p9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9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9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9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5" name="Google Shape;9145;p92"/>
            <p:cNvGrpSpPr/>
            <p:nvPr/>
          </p:nvGrpSpPr>
          <p:grpSpPr>
            <a:xfrm>
              <a:off x="4644280" y="1290523"/>
              <a:ext cx="143716" cy="29463"/>
              <a:chOff x="4644280" y="1290523"/>
              <a:chExt cx="143716" cy="29463"/>
            </a:xfrm>
          </p:grpSpPr>
          <p:sp>
            <p:nvSpPr>
              <p:cNvPr id="9146" name="Google Shape;9146;p9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9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9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9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92"/>
            <p:cNvGrpSpPr/>
            <p:nvPr/>
          </p:nvGrpSpPr>
          <p:grpSpPr>
            <a:xfrm>
              <a:off x="4356567" y="1191441"/>
              <a:ext cx="143690" cy="29488"/>
              <a:chOff x="4356567" y="1191441"/>
              <a:chExt cx="143690" cy="29488"/>
            </a:xfrm>
          </p:grpSpPr>
          <p:sp>
            <p:nvSpPr>
              <p:cNvPr id="9151" name="Google Shape;9151;p9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9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9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9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92"/>
            <p:cNvGrpSpPr/>
            <p:nvPr/>
          </p:nvGrpSpPr>
          <p:grpSpPr>
            <a:xfrm>
              <a:off x="4339009" y="1863727"/>
              <a:ext cx="143703" cy="29476"/>
              <a:chOff x="4339009" y="1863727"/>
              <a:chExt cx="143703" cy="29476"/>
            </a:xfrm>
          </p:grpSpPr>
          <p:sp>
            <p:nvSpPr>
              <p:cNvPr id="9156" name="Google Shape;9156;p9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9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9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9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92"/>
            <p:cNvGrpSpPr/>
            <p:nvPr/>
          </p:nvGrpSpPr>
          <p:grpSpPr>
            <a:xfrm>
              <a:off x="4206459" y="1607315"/>
              <a:ext cx="29539" cy="142899"/>
              <a:chOff x="4206459" y="1607315"/>
              <a:chExt cx="29539" cy="142899"/>
            </a:xfrm>
          </p:grpSpPr>
          <p:sp>
            <p:nvSpPr>
              <p:cNvPr id="9161" name="Google Shape;9161;p9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9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9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9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5" name="Google Shape;9165;p9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9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9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9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9" name="Google Shape;9169;p92"/>
            <p:cNvGrpSpPr/>
            <p:nvPr/>
          </p:nvGrpSpPr>
          <p:grpSpPr>
            <a:xfrm>
              <a:off x="4889463" y="1423737"/>
              <a:ext cx="29552" cy="142899"/>
              <a:chOff x="4889463" y="1423737"/>
              <a:chExt cx="29552" cy="142899"/>
            </a:xfrm>
          </p:grpSpPr>
          <p:sp>
            <p:nvSpPr>
              <p:cNvPr id="9170" name="Google Shape;9170;p9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9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9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9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92"/>
            <p:cNvGrpSpPr/>
            <p:nvPr/>
          </p:nvGrpSpPr>
          <p:grpSpPr>
            <a:xfrm>
              <a:off x="4771663" y="1876896"/>
              <a:ext cx="108651" cy="100447"/>
              <a:chOff x="4771663" y="1876896"/>
              <a:chExt cx="108651" cy="100447"/>
            </a:xfrm>
          </p:grpSpPr>
          <p:sp>
            <p:nvSpPr>
              <p:cNvPr id="9175" name="Google Shape;9175;p9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9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9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9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9" name="Google Shape;9179;p92"/>
          <p:cNvGrpSpPr/>
          <p:nvPr/>
        </p:nvGrpSpPr>
        <p:grpSpPr>
          <a:xfrm>
            <a:off x="4008780" y="1854161"/>
            <a:ext cx="791287" cy="720350"/>
            <a:chOff x="267375" y="1071875"/>
            <a:chExt cx="470500" cy="428550"/>
          </a:xfrm>
        </p:grpSpPr>
        <p:sp>
          <p:nvSpPr>
            <p:cNvPr id="9180" name="Google Shape;9180;p9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9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9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9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9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9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9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9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92"/>
          <p:cNvGrpSpPr/>
          <p:nvPr/>
        </p:nvGrpSpPr>
        <p:grpSpPr>
          <a:xfrm>
            <a:off x="709275" y="3498791"/>
            <a:ext cx="1408444" cy="673166"/>
            <a:chOff x="712664" y="3693287"/>
            <a:chExt cx="1460738" cy="698160"/>
          </a:xfrm>
        </p:grpSpPr>
        <p:grpSp>
          <p:nvGrpSpPr>
            <p:cNvPr id="9189" name="Google Shape;9189;p92"/>
            <p:cNvGrpSpPr/>
            <p:nvPr/>
          </p:nvGrpSpPr>
          <p:grpSpPr>
            <a:xfrm>
              <a:off x="1380079" y="4133090"/>
              <a:ext cx="234048" cy="258099"/>
              <a:chOff x="1380079" y="4133090"/>
              <a:chExt cx="234048" cy="258099"/>
            </a:xfrm>
          </p:grpSpPr>
          <p:sp>
            <p:nvSpPr>
              <p:cNvPr id="9190" name="Google Shape;9190;p9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9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9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92"/>
            <p:cNvGrpSpPr/>
            <p:nvPr/>
          </p:nvGrpSpPr>
          <p:grpSpPr>
            <a:xfrm>
              <a:off x="884610" y="3864082"/>
              <a:ext cx="1118566" cy="527275"/>
              <a:chOff x="890961" y="3865463"/>
              <a:chExt cx="1115221" cy="525698"/>
            </a:xfrm>
          </p:grpSpPr>
          <p:sp>
            <p:nvSpPr>
              <p:cNvPr id="9194" name="Google Shape;9194;p9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9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9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92"/>
            <p:cNvGrpSpPr/>
            <p:nvPr/>
          </p:nvGrpSpPr>
          <p:grpSpPr>
            <a:xfrm>
              <a:off x="712664" y="3693287"/>
              <a:ext cx="1460738" cy="698160"/>
              <a:chOff x="712664" y="3693025"/>
              <a:chExt cx="1460738" cy="698160"/>
            </a:xfrm>
          </p:grpSpPr>
          <p:sp>
            <p:nvSpPr>
              <p:cNvPr id="9198" name="Google Shape;9198;p9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9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9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9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9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9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4" name="Google Shape;9204;p92"/>
          <p:cNvGrpSpPr/>
          <p:nvPr/>
        </p:nvGrpSpPr>
        <p:grpSpPr>
          <a:xfrm>
            <a:off x="3146990" y="970938"/>
            <a:ext cx="795485" cy="738831"/>
            <a:chOff x="3348603" y="1236445"/>
            <a:chExt cx="749256" cy="695894"/>
          </a:xfrm>
        </p:grpSpPr>
        <p:grpSp>
          <p:nvGrpSpPr>
            <p:cNvPr id="9205" name="Google Shape;9205;p92"/>
            <p:cNvGrpSpPr/>
            <p:nvPr/>
          </p:nvGrpSpPr>
          <p:grpSpPr>
            <a:xfrm>
              <a:off x="3583779" y="1236445"/>
              <a:ext cx="293795" cy="285811"/>
              <a:chOff x="3750225" y="1774000"/>
              <a:chExt cx="149575" cy="145525"/>
            </a:xfrm>
          </p:grpSpPr>
          <p:sp>
            <p:nvSpPr>
              <p:cNvPr id="9206" name="Google Shape;9206;p9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9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92"/>
            <p:cNvGrpSpPr/>
            <p:nvPr/>
          </p:nvGrpSpPr>
          <p:grpSpPr>
            <a:xfrm>
              <a:off x="3775534" y="1462599"/>
              <a:ext cx="322325" cy="285958"/>
              <a:chOff x="3847850" y="1889150"/>
              <a:chExt cx="164100" cy="145600"/>
            </a:xfrm>
          </p:grpSpPr>
          <p:sp>
            <p:nvSpPr>
              <p:cNvPr id="9209" name="Google Shape;9209;p9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92"/>
            <p:cNvGrpSpPr/>
            <p:nvPr/>
          </p:nvGrpSpPr>
          <p:grpSpPr>
            <a:xfrm>
              <a:off x="3545329" y="1646528"/>
              <a:ext cx="293746" cy="285811"/>
              <a:chOff x="3730650" y="1982800"/>
              <a:chExt cx="149550" cy="145525"/>
            </a:xfrm>
          </p:grpSpPr>
          <p:sp>
            <p:nvSpPr>
              <p:cNvPr id="9212" name="Google Shape;9212;p9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9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92"/>
            <p:cNvGrpSpPr/>
            <p:nvPr/>
          </p:nvGrpSpPr>
          <p:grpSpPr>
            <a:xfrm>
              <a:off x="3348603" y="1415046"/>
              <a:ext cx="294384" cy="284387"/>
              <a:chOff x="3630494" y="1864938"/>
              <a:chExt cx="149875" cy="144800"/>
            </a:xfrm>
          </p:grpSpPr>
          <p:sp>
            <p:nvSpPr>
              <p:cNvPr id="9215" name="Google Shape;9215;p9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9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7" name="Google Shape;9217;p92"/>
          <p:cNvGrpSpPr/>
          <p:nvPr/>
        </p:nvGrpSpPr>
        <p:grpSpPr>
          <a:xfrm>
            <a:off x="2268517" y="3493834"/>
            <a:ext cx="1324924" cy="678083"/>
            <a:chOff x="2413923" y="3711366"/>
            <a:chExt cx="1374117" cy="703260"/>
          </a:xfrm>
        </p:grpSpPr>
        <p:grpSp>
          <p:nvGrpSpPr>
            <p:cNvPr id="9218" name="Google Shape;9218;p92"/>
            <p:cNvGrpSpPr/>
            <p:nvPr/>
          </p:nvGrpSpPr>
          <p:grpSpPr>
            <a:xfrm>
              <a:off x="2413923" y="3711366"/>
              <a:ext cx="1374117" cy="703260"/>
              <a:chOff x="2413923" y="3711366"/>
              <a:chExt cx="1374117" cy="703260"/>
            </a:xfrm>
          </p:grpSpPr>
          <p:sp>
            <p:nvSpPr>
              <p:cNvPr id="9219" name="Google Shape;9219;p9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0" name="Google Shape;9220;p92"/>
              <p:cNvGrpSpPr/>
              <p:nvPr/>
            </p:nvGrpSpPr>
            <p:grpSpPr>
              <a:xfrm>
                <a:off x="2600284" y="3808654"/>
                <a:ext cx="234506" cy="138009"/>
                <a:chOff x="2600284" y="3808654"/>
                <a:chExt cx="234506" cy="138009"/>
              </a:xfrm>
            </p:grpSpPr>
            <p:sp>
              <p:nvSpPr>
                <p:cNvPr id="9221" name="Google Shape;9221;p9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2" name="Google Shape;9222;p9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23" name="Google Shape;9223;p92"/>
              <p:cNvGrpSpPr/>
              <p:nvPr/>
            </p:nvGrpSpPr>
            <p:grpSpPr>
              <a:xfrm>
                <a:off x="3359659" y="3805664"/>
                <a:ext cx="232294" cy="141000"/>
                <a:chOff x="3359659" y="3805664"/>
                <a:chExt cx="232294" cy="141000"/>
              </a:xfrm>
            </p:grpSpPr>
            <p:sp>
              <p:nvSpPr>
                <p:cNvPr id="9224" name="Google Shape;9224;p9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5" name="Google Shape;9225;p9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26" name="Google Shape;9226;p92"/>
              <p:cNvGrpSpPr/>
              <p:nvPr/>
            </p:nvGrpSpPr>
            <p:grpSpPr>
              <a:xfrm>
                <a:off x="3067316" y="3711366"/>
                <a:ext cx="66900" cy="166809"/>
                <a:chOff x="3067316" y="3711366"/>
                <a:chExt cx="66900" cy="166809"/>
              </a:xfrm>
            </p:grpSpPr>
            <p:sp>
              <p:nvSpPr>
                <p:cNvPr id="9227" name="Google Shape;9227;p9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8" name="Google Shape;9228;p9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29" name="Google Shape;9229;p92"/>
              <p:cNvGrpSpPr/>
              <p:nvPr/>
            </p:nvGrpSpPr>
            <p:grpSpPr>
              <a:xfrm>
                <a:off x="2413923" y="4058666"/>
                <a:ext cx="224119" cy="66900"/>
                <a:chOff x="2413923" y="4058666"/>
                <a:chExt cx="224119" cy="66900"/>
              </a:xfrm>
            </p:grpSpPr>
            <p:sp>
              <p:nvSpPr>
                <p:cNvPr id="9230" name="Google Shape;9230;p9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1" name="Google Shape;9231;p9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2" name="Google Shape;9232;p92"/>
              <p:cNvGrpSpPr/>
              <p:nvPr/>
            </p:nvGrpSpPr>
            <p:grpSpPr>
              <a:xfrm>
                <a:off x="3564643" y="4058666"/>
                <a:ext cx="223397" cy="66900"/>
                <a:chOff x="3564643" y="4058666"/>
                <a:chExt cx="223397" cy="66900"/>
              </a:xfrm>
            </p:grpSpPr>
            <p:sp>
              <p:nvSpPr>
                <p:cNvPr id="9233" name="Google Shape;9233;p9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4" name="Google Shape;9234;p9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35" name="Google Shape;9235;p92"/>
            <p:cNvGrpSpPr/>
            <p:nvPr/>
          </p:nvGrpSpPr>
          <p:grpSpPr>
            <a:xfrm>
              <a:off x="2633353" y="3965763"/>
              <a:ext cx="933975" cy="445687"/>
              <a:chOff x="2633353" y="3965763"/>
              <a:chExt cx="933975" cy="445687"/>
            </a:xfrm>
          </p:grpSpPr>
          <p:sp>
            <p:nvSpPr>
              <p:cNvPr id="9236" name="Google Shape;9236;p9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8" name="Google Shape;9238;p92"/>
          <p:cNvGrpSpPr/>
          <p:nvPr/>
        </p:nvGrpSpPr>
        <p:grpSpPr>
          <a:xfrm>
            <a:off x="6392789" y="1044382"/>
            <a:ext cx="1131087" cy="587383"/>
            <a:chOff x="238125" y="999450"/>
            <a:chExt cx="7140700" cy="3708225"/>
          </a:xfrm>
        </p:grpSpPr>
        <p:sp>
          <p:nvSpPr>
            <p:cNvPr id="9239" name="Google Shape;9239;p9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9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9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9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9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9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92"/>
          <p:cNvGrpSpPr/>
          <p:nvPr/>
        </p:nvGrpSpPr>
        <p:grpSpPr>
          <a:xfrm>
            <a:off x="3744240" y="3493876"/>
            <a:ext cx="1375854" cy="678131"/>
            <a:chOff x="3913765" y="3641905"/>
            <a:chExt cx="1522805" cy="750560"/>
          </a:xfrm>
        </p:grpSpPr>
        <p:grpSp>
          <p:nvGrpSpPr>
            <p:cNvPr id="9249" name="Google Shape;9249;p92"/>
            <p:cNvGrpSpPr/>
            <p:nvPr/>
          </p:nvGrpSpPr>
          <p:grpSpPr>
            <a:xfrm>
              <a:off x="3913765" y="3997002"/>
              <a:ext cx="1522805" cy="395463"/>
              <a:chOff x="3913765" y="3997002"/>
              <a:chExt cx="1522805" cy="395463"/>
            </a:xfrm>
          </p:grpSpPr>
          <p:grpSp>
            <p:nvGrpSpPr>
              <p:cNvPr id="9250" name="Google Shape;9250;p92"/>
              <p:cNvGrpSpPr/>
              <p:nvPr/>
            </p:nvGrpSpPr>
            <p:grpSpPr>
              <a:xfrm>
                <a:off x="3913765" y="4138659"/>
                <a:ext cx="507602" cy="253806"/>
                <a:chOff x="3913765" y="4138659"/>
                <a:chExt cx="507602" cy="253806"/>
              </a:xfrm>
            </p:grpSpPr>
            <p:sp>
              <p:nvSpPr>
                <p:cNvPr id="9251" name="Google Shape;9251;p9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9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53" name="Google Shape;9253;p92"/>
              <p:cNvGrpSpPr/>
              <p:nvPr/>
            </p:nvGrpSpPr>
            <p:grpSpPr>
              <a:xfrm>
                <a:off x="4421361" y="3997002"/>
                <a:ext cx="507618" cy="395463"/>
                <a:chOff x="4421361" y="3997002"/>
                <a:chExt cx="507618" cy="395463"/>
              </a:xfrm>
            </p:grpSpPr>
            <p:sp>
              <p:nvSpPr>
                <p:cNvPr id="9254" name="Google Shape;9254;p9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9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92"/>
              <p:cNvGrpSpPr/>
              <p:nvPr/>
            </p:nvGrpSpPr>
            <p:grpSpPr>
              <a:xfrm>
                <a:off x="4928973" y="4189418"/>
                <a:ext cx="507596" cy="203047"/>
                <a:chOff x="4928973" y="4189418"/>
                <a:chExt cx="507596" cy="203047"/>
              </a:xfrm>
            </p:grpSpPr>
            <p:sp>
              <p:nvSpPr>
                <p:cNvPr id="9257" name="Google Shape;9257;p9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9" name="Google Shape;9259;p92"/>
            <p:cNvGrpSpPr/>
            <p:nvPr/>
          </p:nvGrpSpPr>
          <p:grpSpPr>
            <a:xfrm>
              <a:off x="4482186" y="3641905"/>
              <a:ext cx="397605" cy="349784"/>
              <a:chOff x="2906375" y="1159725"/>
              <a:chExt cx="1860575" cy="1636800"/>
            </a:xfrm>
          </p:grpSpPr>
          <p:sp>
            <p:nvSpPr>
              <p:cNvPr id="9260" name="Google Shape;9260;p9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9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9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9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4" name="Google Shape;9264;p92"/>
          <p:cNvGrpSpPr/>
          <p:nvPr/>
        </p:nvGrpSpPr>
        <p:grpSpPr>
          <a:xfrm>
            <a:off x="6528949" y="1853803"/>
            <a:ext cx="940737" cy="721067"/>
            <a:chOff x="6599718" y="2068734"/>
            <a:chExt cx="940737" cy="721067"/>
          </a:xfrm>
        </p:grpSpPr>
        <p:sp>
          <p:nvSpPr>
            <p:cNvPr id="9265" name="Google Shape;9265;p9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9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9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9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1" name="Google Shape;9271;p92"/>
            <p:cNvGrpSpPr/>
            <p:nvPr/>
          </p:nvGrpSpPr>
          <p:grpSpPr>
            <a:xfrm>
              <a:off x="6836957" y="2068734"/>
              <a:ext cx="461892" cy="721067"/>
              <a:chOff x="6836957" y="2068734"/>
              <a:chExt cx="461892" cy="721067"/>
            </a:xfrm>
          </p:grpSpPr>
          <p:sp>
            <p:nvSpPr>
              <p:cNvPr id="9272" name="Google Shape;9272;p9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9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9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9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8" name="Google Shape;9278;p92"/>
              <p:cNvGrpSpPr/>
              <p:nvPr/>
            </p:nvGrpSpPr>
            <p:grpSpPr>
              <a:xfrm>
                <a:off x="6836957" y="2068734"/>
                <a:ext cx="461892" cy="721067"/>
                <a:chOff x="6836957" y="2068734"/>
                <a:chExt cx="461892" cy="721067"/>
              </a:xfrm>
            </p:grpSpPr>
            <p:sp>
              <p:nvSpPr>
                <p:cNvPr id="9279" name="Google Shape;9279;p9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9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9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9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9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9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86" name="Google Shape;9286;p92"/>
          <p:cNvGrpSpPr/>
          <p:nvPr/>
        </p:nvGrpSpPr>
        <p:grpSpPr>
          <a:xfrm>
            <a:off x="2412267" y="1858149"/>
            <a:ext cx="712577" cy="712374"/>
            <a:chOff x="2559249" y="2069323"/>
            <a:chExt cx="685566" cy="685634"/>
          </a:xfrm>
        </p:grpSpPr>
        <p:sp>
          <p:nvSpPr>
            <p:cNvPr id="9287" name="Google Shape;9287;p9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9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9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9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9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9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9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9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9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9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9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9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92"/>
          <p:cNvGrpSpPr/>
          <p:nvPr/>
        </p:nvGrpSpPr>
        <p:grpSpPr>
          <a:xfrm>
            <a:off x="7594705" y="970938"/>
            <a:ext cx="845645" cy="711911"/>
            <a:chOff x="951975" y="315800"/>
            <a:chExt cx="5860325" cy="4933550"/>
          </a:xfrm>
        </p:grpSpPr>
        <p:sp>
          <p:nvSpPr>
            <p:cNvPr id="9301" name="Google Shape;9301;p9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9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9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9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9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9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9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9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92"/>
          <p:cNvGrpSpPr/>
          <p:nvPr/>
        </p:nvGrpSpPr>
        <p:grpSpPr>
          <a:xfrm>
            <a:off x="3691834" y="2707047"/>
            <a:ext cx="1617932" cy="621724"/>
            <a:chOff x="3862800" y="3038525"/>
            <a:chExt cx="1329006" cy="510698"/>
          </a:xfrm>
        </p:grpSpPr>
        <p:sp>
          <p:nvSpPr>
            <p:cNvPr id="9310" name="Google Shape;9310;p9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2" name="Google Shape;9312;p92"/>
            <p:cNvGrpSpPr/>
            <p:nvPr/>
          </p:nvGrpSpPr>
          <p:grpSpPr>
            <a:xfrm>
              <a:off x="3967075" y="3040337"/>
              <a:ext cx="1019927" cy="402126"/>
              <a:chOff x="3967075" y="3040337"/>
              <a:chExt cx="1019927" cy="402126"/>
            </a:xfrm>
          </p:grpSpPr>
          <p:sp>
            <p:nvSpPr>
              <p:cNvPr id="9313" name="Google Shape;9313;p9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9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92"/>
            <p:cNvGrpSpPr/>
            <p:nvPr/>
          </p:nvGrpSpPr>
          <p:grpSpPr>
            <a:xfrm>
              <a:off x="4186700" y="3040337"/>
              <a:ext cx="390475" cy="183289"/>
              <a:chOff x="4186700" y="3040337"/>
              <a:chExt cx="390475" cy="183289"/>
            </a:xfrm>
          </p:grpSpPr>
          <p:sp>
            <p:nvSpPr>
              <p:cNvPr id="9316" name="Google Shape;9316;p9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92"/>
            <p:cNvGrpSpPr/>
            <p:nvPr/>
          </p:nvGrpSpPr>
          <p:grpSpPr>
            <a:xfrm>
              <a:off x="4073727" y="3040337"/>
              <a:ext cx="697794" cy="296263"/>
              <a:chOff x="4073727" y="3040337"/>
              <a:chExt cx="697794" cy="296263"/>
            </a:xfrm>
          </p:grpSpPr>
          <p:sp>
            <p:nvSpPr>
              <p:cNvPr id="9319" name="Google Shape;9319;p9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9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92"/>
            <p:cNvGrpSpPr/>
            <p:nvPr/>
          </p:nvGrpSpPr>
          <p:grpSpPr>
            <a:xfrm>
              <a:off x="3862800" y="3038525"/>
              <a:ext cx="1329006" cy="510698"/>
              <a:chOff x="3862800" y="3038525"/>
              <a:chExt cx="1329006" cy="510698"/>
            </a:xfrm>
          </p:grpSpPr>
          <p:sp>
            <p:nvSpPr>
              <p:cNvPr id="9322" name="Google Shape;9322;p9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9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4" name="Google Shape;9324;p92"/>
          <p:cNvGrpSpPr/>
          <p:nvPr/>
        </p:nvGrpSpPr>
        <p:grpSpPr>
          <a:xfrm>
            <a:off x="700156" y="970938"/>
            <a:ext cx="883205" cy="775176"/>
            <a:chOff x="649648" y="271400"/>
            <a:chExt cx="6215377" cy="5455143"/>
          </a:xfrm>
        </p:grpSpPr>
        <p:sp>
          <p:nvSpPr>
            <p:cNvPr id="9325" name="Google Shape;9325;p9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9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9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9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9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9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9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9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9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9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92"/>
          <p:cNvGrpSpPr/>
          <p:nvPr/>
        </p:nvGrpSpPr>
        <p:grpSpPr>
          <a:xfrm>
            <a:off x="2308457" y="970938"/>
            <a:ext cx="767704" cy="815489"/>
            <a:chOff x="2499700" y="1135950"/>
            <a:chExt cx="732402" cy="777990"/>
          </a:xfrm>
        </p:grpSpPr>
        <p:grpSp>
          <p:nvGrpSpPr>
            <p:cNvPr id="9338" name="Google Shape;9338;p92"/>
            <p:cNvGrpSpPr/>
            <p:nvPr/>
          </p:nvGrpSpPr>
          <p:grpSpPr>
            <a:xfrm>
              <a:off x="2499700" y="1135950"/>
              <a:ext cx="732402" cy="694705"/>
              <a:chOff x="2499700" y="1135950"/>
              <a:chExt cx="732402" cy="694705"/>
            </a:xfrm>
          </p:grpSpPr>
          <p:sp>
            <p:nvSpPr>
              <p:cNvPr id="9339" name="Google Shape;9339;p9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9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9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9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9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9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9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9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9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9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9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9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9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9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9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9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9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9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9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9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9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9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9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9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9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9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9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92"/>
            <p:cNvGrpSpPr/>
            <p:nvPr/>
          </p:nvGrpSpPr>
          <p:grpSpPr>
            <a:xfrm>
              <a:off x="2517909" y="1188726"/>
              <a:ext cx="702702" cy="725214"/>
              <a:chOff x="2517909" y="1188726"/>
              <a:chExt cx="702702" cy="725214"/>
            </a:xfrm>
          </p:grpSpPr>
          <p:sp>
            <p:nvSpPr>
              <p:cNvPr id="9367" name="Google Shape;9367;p9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9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9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9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2" name="Google Shape;9372;p92"/>
          <p:cNvGrpSpPr/>
          <p:nvPr/>
        </p:nvGrpSpPr>
        <p:grpSpPr>
          <a:xfrm>
            <a:off x="1654189" y="970938"/>
            <a:ext cx="583439" cy="870229"/>
            <a:chOff x="1716825" y="1121550"/>
            <a:chExt cx="622800" cy="928938"/>
          </a:xfrm>
        </p:grpSpPr>
        <p:grpSp>
          <p:nvGrpSpPr>
            <p:cNvPr id="9373" name="Google Shape;9373;p92"/>
            <p:cNvGrpSpPr/>
            <p:nvPr/>
          </p:nvGrpSpPr>
          <p:grpSpPr>
            <a:xfrm>
              <a:off x="1716825" y="1121550"/>
              <a:ext cx="622800" cy="928938"/>
              <a:chOff x="1716825" y="1121550"/>
              <a:chExt cx="622800" cy="928938"/>
            </a:xfrm>
          </p:grpSpPr>
          <p:cxnSp>
            <p:nvCxnSpPr>
              <p:cNvPr id="9374" name="Google Shape;9374;p9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75" name="Google Shape;9375;p9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92"/>
            <p:cNvGrpSpPr/>
            <p:nvPr/>
          </p:nvGrpSpPr>
          <p:grpSpPr>
            <a:xfrm>
              <a:off x="1768050" y="1172775"/>
              <a:ext cx="520200" cy="832000"/>
              <a:chOff x="1768050" y="1172775"/>
              <a:chExt cx="520200" cy="832000"/>
            </a:xfrm>
          </p:grpSpPr>
          <p:cxnSp>
            <p:nvCxnSpPr>
              <p:cNvPr id="9377" name="Google Shape;9377;p9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378" name="Google Shape;9378;p9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92"/>
            <p:cNvGrpSpPr/>
            <p:nvPr/>
          </p:nvGrpSpPr>
          <p:grpSpPr>
            <a:xfrm>
              <a:off x="1820100" y="1225475"/>
              <a:ext cx="416400" cy="729575"/>
              <a:chOff x="1820100" y="1225475"/>
              <a:chExt cx="416400" cy="729575"/>
            </a:xfrm>
          </p:grpSpPr>
          <p:cxnSp>
            <p:nvCxnSpPr>
              <p:cNvPr id="9380" name="Google Shape;9380;p9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381" name="Google Shape;9381;p9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92"/>
            <p:cNvGrpSpPr/>
            <p:nvPr/>
          </p:nvGrpSpPr>
          <p:grpSpPr>
            <a:xfrm>
              <a:off x="1874250" y="1278825"/>
              <a:ext cx="308100" cy="605275"/>
              <a:chOff x="1874250" y="1278825"/>
              <a:chExt cx="308100" cy="605275"/>
            </a:xfrm>
          </p:grpSpPr>
          <p:cxnSp>
            <p:nvCxnSpPr>
              <p:cNvPr id="9383" name="Google Shape;9383;p9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384" name="Google Shape;9384;p9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5" name="Google Shape;9385;p9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92"/>
          <p:cNvGrpSpPr/>
          <p:nvPr/>
        </p:nvGrpSpPr>
        <p:grpSpPr>
          <a:xfrm>
            <a:off x="1574012" y="1857260"/>
            <a:ext cx="739072" cy="714152"/>
            <a:chOff x="4334725" y="1355875"/>
            <a:chExt cx="3106650" cy="3001900"/>
          </a:xfrm>
        </p:grpSpPr>
        <p:grpSp>
          <p:nvGrpSpPr>
            <p:cNvPr id="9387" name="Google Shape;9387;p92"/>
            <p:cNvGrpSpPr/>
            <p:nvPr/>
          </p:nvGrpSpPr>
          <p:grpSpPr>
            <a:xfrm>
              <a:off x="4516050" y="1724875"/>
              <a:ext cx="2693725" cy="2632900"/>
              <a:chOff x="4516050" y="1724875"/>
              <a:chExt cx="2693725" cy="2632900"/>
            </a:xfrm>
          </p:grpSpPr>
          <p:sp>
            <p:nvSpPr>
              <p:cNvPr id="9388" name="Google Shape;9388;p9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9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9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92"/>
            <p:cNvGrpSpPr/>
            <p:nvPr/>
          </p:nvGrpSpPr>
          <p:grpSpPr>
            <a:xfrm>
              <a:off x="4334725" y="1355875"/>
              <a:ext cx="3106650" cy="2709650"/>
              <a:chOff x="4334725" y="1355875"/>
              <a:chExt cx="3106650" cy="2709650"/>
            </a:xfrm>
          </p:grpSpPr>
          <p:sp>
            <p:nvSpPr>
              <p:cNvPr id="9392" name="Google Shape;9392;p9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9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5" name="Google Shape;9395;p92"/>
          <p:cNvGrpSpPr/>
          <p:nvPr/>
        </p:nvGrpSpPr>
        <p:grpSpPr>
          <a:xfrm>
            <a:off x="7690961" y="3488031"/>
            <a:ext cx="312074" cy="684173"/>
            <a:chOff x="7645573" y="3754300"/>
            <a:chExt cx="293855" cy="644170"/>
          </a:xfrm>
        </p:grpSpPr>
        <p:sp>
          <p:nvSpPr>
            <p:cNvPr id="9396" name="Google Shape;9396;p9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9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92"/>
          <p:cNvGrpSpPr/>
          <p:nvPr/>
        </p:nvGrpSpPr>
        <p:grpSpPr>
          <a:xfrm>
            <a:off x="5612949" y="970938"/>
            <a:ext cx="709011" cy="739359"/>
            <a:chOff x="5830645" y="1256617"/>
            <a:chExt cx="530340" cy="553040"/>
          </a:xfrm>
        </p:grpSpPr>
        <p:grpSp>
          <p:nvGrpSpPr>
            <p:cNvPr id="9399" name="Google Shape;9399;p92"/>
            <p:cNvGrpSpPr/>
            <p:nvPr/>
          </p:nvGrpSpPr>
          <p:grpSpPr>
            <a:xfrm>
              <a:off x="5830645" y="1256617"/>
              <a:ext cx="259743" cy="269909"/>
              <a:chOff x="5830645" y="1256617"/>
              <a:chExt cx="259743" cy="269909"/>
            </a:xfrm>
          </p:grpSpPr>
          <p:sp>
            <p:nvSpPr>
              <p:cNvPr id="9400" name="Google Shape;9400;p9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9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92"/>
            <p:cNvGrpSpPr/>
            <p:nvPr/>
          </p:nvGrpSpPr>
          <p:grpSpPr>
            <a:xfrm>
              <a:off x="6101293" y="1256617"/>
              <a:ext cx="259692" cy="269909"/>
              <a:chOff x="6101293" y="1256617"/>
              <a:chExt cx="259692" cy="269909"/>
            </a:xfrm>
          </p:grpSpPr>
          <p:sp>
            <p:nvSpPr>
              <p:cNvPr id="9403" name="Google Shape;9403;p9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9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92"/>
            <p:cNvGrpSpPr/>
            <p:nvPr/>
          </p:nvGrpSpPr>
          <p:grpSpPr>
            <a:xfrm>
              <a:off x="5830645" y="1539749"/>
              <a:ext cx="259692" cy="269909"/>
              <a:chOff x="5830645" y="1539749"/>
              <a:chExt cx="259692" cy="269909"/>
            </a:xfrm>
          </p:grpSpPr>
          <p:sp>
            <p:nvSpPr>
              <p:cNvPr id="9406" name="Google Shape;9406;p9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9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92"/>
            <p:cNvGrpSpPr/>
            <p:nvPr/>
          </p:nvGrpSpPr>
          <p:grpSpPr>
            <a:xfrm>
              <a:off x="6101293" y="1539749"/>
              <a:ext cx="259692" cy="269909"/>
              <a:chOff x="6101293" y="1539749"/>
              <a:chExt cx="259692" cy="269909"/>
            </a:xfrm>
          </p:grpSpPr>
          <p:sp>
            <p:nvSpPr>
              <p:cNvPr id="9409" name="Google Shape;9409;p9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1" name="Google Shape;9411;p9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92"/>
          <p:cNvGrpSpPr/>
          <p:nvPr/>
        </p:nvGrpSpPr>
        <p:grpSpPr>
          <a:xfrm>
            <a:off x="714444" y="2707054"/>
            <a:ext cx="1452955" cy="621360"/>
            <a:chOff x="732422" y="2990152"/>
            <a:chExt cx="1337773" cy="572102"/>
          </a:xfrm>
        </p:grpSpPr>
        <p:sp>
          <p:nvSpPr>
            <p:cNvPr id="9413" name="Google Shape;9413;p9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9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9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9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9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9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5"/>
        <p:cNvGrpSpPr/>
        <p:nvPr/>
      </p:nvGrpSpPr>
      <p:grpSpPr>
        <a:xfrm>
          <a:off x="0" y="0"/>
          <a:ext cx="0" cy="0"/>
          <a:chOff x="0" y="0"/>
          <a:chExt cx="0" cy="0"/>
        </a:xfrm>
      </p:grpSpPr>
      <p:sp>
        <p:nvSpPr>
          <p:cNvPr id="1466" name="Google Shape;1466;p58"/>
          <p:cNvSpPr txBox="1">
            <a:spLocks noGrp="1"/>
          </p:cNvSpPr>
          <p:nvPr>
            <p:ph type="title"/>
          </p:nvPr>
        </p:nvSpPr>
        <p:spPr>
          <a:xfrm>
            <a:off x="713225" y="2368949"/>
            <a:ext cx="4599600" cy="151958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dirty="0"/>
              <a:t>Context și utilizare</a:t>
            </a:r>
            <a:endParaRPr dirty="0"/>
          </a:p>
        </p:txBody>
      </p:sp>
      <p:sp>
        <p:nvSpPr>
          <p:cNvPr id="1467" name="Google Shape;1467;p58"/>
          <p:cNvSpPr txBox="1">
            <a:spLocks noGrp="1"/>
          </p:cNvSpPr>
          <p:nvPr>
            <p:ph type="title" idx="2"/>
          </p:nvPr>
        </p:nvSpPr>
        <p:spPr>
          <a:xfrm>
            <a:off x="713225" y="971663"/>
            <a:ext cx="1875900" cy="113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grpSp>
        <p:nvGrpSpPr>
          <p:cNvPr id="1469" name="Google Shape;1469;p58"/>
          <p:cNvGrpSpPr/>
          <p:nvPr/>
        </p:nvGrpSpPr>
        <p:grpSpPr>
          <a:xfrm rot="5400278" flipH="1">
            <a:off x="6047177" y="1086725"/>
            <a:ext cx="1928874" cy="1928874"/>
            <a:chOff x="3901550" y="2223725"/>
            <a:chExt cx="1557050" cy="1557050"/>
          </a:xfrm>
        </p:grpSpPr>
        <p:sp>
          <p:nvSpPr>
            <p:cNvPr id="1470" name="Google Shape;1470;p58"/>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58"/>
          <p:cNvSpPr/>
          <p:nvPr/>
        </p:nvSpPr>
        <p:spPr>
          <a:xfrm rot="5399321" flipH="1">
            <a:off x="5947519" y="-424697"/>
            <a:ext cx="1518900" cy="344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Tree>
    <p:extLst>
      <p:ext uri="{BB962C8B-B14F-4D97-AF65-F5344CB8AC3E}">
        <p14:creationId xmlns:p14="http://schemas.microsoft.com/office/powerpoint/2010/main" val="33625412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9422"/>
        <p:cNvGrpSpPr/>
        <p:nvPr/>
      </p:nvGrpSpPr>
      <p:grpSpPr>
        <a:xfrm>
          <a:off x="0" y="0"/>
          <a:ext cx="0" cy="0"/>
          <a:chOff x="0" y="0"/>
          <a:chExt cx="0" cy="0"/>
        </a:xfrm>
      </p:grpSpPr>
      <p:grpSp>
        <p:nvGrpSpPr>
          <p:cNvPr id="9423" name="Google Shape;9423;p93"/>
          <p:cNvGrpSpPr/>
          <p:nvPr/>
        </p:nvGrpSpPr>
        <p:grpSpPr>
          <a:xfrm>
            <a:off x="708579" y="965872"/>
            <a:ext cx="1636117" cy="1526144"/>
            <a:chOff x="729238" y="1179665"/>
            <a:chExt cx="1636117" cy="1526144"/>
          </a:xfrm>
        </p:grpSpPr>
        <p:grpSp>
          <p:nvGrpSpPr>
            <p:cNvPr id="9424" name="Google Shape;9424;p93"/>
            <p:cNvGrpSpPr/>
            <p:nvPr/>
          </p:nvGrpSpPr>
          <p:grpSpPr>
            <a:xfrm>
              <a:off x="729238" y="1179665"/>
              <a:ext cx="80700" cy="1526144"/>
              <a:chOff x="729238" y="1179665"/>
              <a:chExt cx="80700" cy="1526144"/>
            </a:xfrm>
          </p:grpSpPr>
          <p:sp>
            <p:nvSpPr>
              <p:cNvPr id="9425" name="Google Shape;9425;p9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9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9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9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9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9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9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9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9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9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93"/>
            <p:cNvGrpSpPr/>
            <p:nvPr/>
          </p:nvGrpSpPr>
          <p:grpSpPr>
            <a:xfrm>
              <a:off x="903098" y="1179665"/>
              <a:ext cx="80700" cy="1526144"/>
              <a:chOff x="903098" y="1179665"/>
              <a:chExt cx="80700" cy="1526144"/>
            </a:xfrm>
          </p:grpSpPr>
          <p:sp>
            <p:nvSpPr>
              <p:cNvPr id="9436" name="Google Shape;9436;p9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9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9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9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9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9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9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9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9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93"/>
            <p:cNvGrpSpPr/>
            <p:nvPr/>
          </p:nvGrpSpPr>
          <p:grpSpPr>
            <a:xfrm>
              <a:off x="1076958" y="1179665"/>
              <a:ext cx="80700" cy="1526144"/>
              <a:chOff x="1076958" y="1179665"/>
              <a:chExt cx="80700" cy="1526144"/>
            </a:xfrm>
          </p:grpSpPr>
          <p:sp>
            <p:nvSpPr>
              <p:cNvPr id="9447" name="Google Shape;9447;p9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9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9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9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9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9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9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9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9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93"/>
            <p:cNvGrpSpPr/>
            <p:nvPr/>
          </p:nvGrpSpPr>
          <p:grpSpPr>
            <a:xfrm>
              <a:off x="1247707" y="1179665"/>
              <a:ext cx="80700" cy="1526144"/>
              <a:chOff x="1247707" y="1179665"/>
              <a:chExt cx="80700" cy="1526144"/>
            </a:xfrm>
          </p:grpSpPr>
          <p:sp>
            <p:nvSpPr>
              <p:cNvPr id="9458" name="Google Shape;9458;p9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9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9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9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9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93"/>
            <p:cNvGrpSpPr/>
            <p:nvPr/>
          </p:nvGrpSpPr>
          <p:grpSpPr>
            <a:xfrm>
              <a:off x="1421567" y="1179665"/>
              <a:ext cx="80700" cy="1526144"/>
              <a:chOff x="1421567" y="1179665"/>
              <a:chExt cx="80700" cy="1526144"/>
            </a:xfrm>
          </p:grpSpPr>
          <p:sp>
            <p:nvSpPr>
              <p:cNvPr id="9469" name="Google Shape;9469;p9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9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9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9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9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93"/>
            <p:cNvGrpSpPr/>
            <p:nvPr/>
          </p:nvGrpSpPr>
          <p:grpSpPr>
            <a:xfrm>
              <a:off x="1592327" y="1179665"/>
              <a:ext cx="80700" cy="1526144"/>
              <a:chOff x="1592327" y="1179665"/>
              <a:chExt cx="80700" cy="1526144"/>
            </a:xfrm>
          </p:grpSpPr>
          <p:sp>
            <p:nvSpPr>
              <p:cNvPr id="9480" name="Google Shape;9480;p9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9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9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93"/>
            <p:cNvGrpSpPr/>
            <p:nvPr/>
          </p:nvGrpSpPr>
          <p:grpSpPr>
            <a:xfrm>
              <a:off x="1766187" y="1179665"/>
              <a:ext cx="80700" cy="1526144"/>
              <a:chOff x="1766187" y="1179665"/>
              <a:chExt cx="80700" cy="1526144"/>
            </a:xfrm>
          </p:grpSpPr>
          <p:sp>
            <p:nvSpPr>
              <p:cNvPr id="9491" name="Google Shape;9491;p9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9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93"/>
            <p:cNvGrpSpPr/>
            <p:nvPr/>
          </p:nvGrpSpPr>
          <p:grpSpPr>
            <a:xfrm>
              <a:off x="1936935" y="1179665"/>
              <a:ext cx="80700" cy="1526144"/>
              <a:chOff x="1936935" y="1179665"/>
              <a:chExt cx="80700" cy="1526144"/>
            </a:xfrm>
          </p:grpSpPr>
          <p:sp>
            <p:nvSpPr>
              <p:cNvPr id="9502" name="Google Shape;9502;p9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9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9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9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9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93"/>
            <p:cNvGrpSpPr/>
            <p:nvPr/>
          </p:nvGrpSpPr>
          <p:grpSpPr>
            <a:xfrm>
              <a:off x="2110795" y="1179665"/>
              <a:ext cx="80700" cy="1526144"/>
              <a:chOff x="2110795" y="1179665"/>
              <a:chExt cx="80700" cy="1526144"/>
            </a:xfrm>
          </p:grpSpPr>
          <p:sp>
            <p:nvSpPr>
              <p:cNvPr id="9513" name="Google Shape;9513;p9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9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9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9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9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9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9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93"/>
            <p:cNvGrpSpPr/>
            <p:nvPr/>
          </p:nvGrpSpPr>
          <p:grpSpPr>
            <a:xfrm>
              <a:off x="2284655" y="1179665"/>
              <a:ext cx="80700" cy="1526144"/>
              <a:chOff x="2284655" y="1179665"/>
              <a:chExt cx="80700" cy="1526144"/>
            </a:xfrm>
          </p:grpSpPr>
          <p:sp>
            <p:nvSpPr>
              <p:cNvPr id="9524" name="Google Shape;9524;p9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9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34" name="Google Shape;9534;p93"/>
          <p:cNvGrpSpPr/>
          <p:nvPr/>
        </p:nvGrpSpPr>
        <p:grpSpPr>
          <a:xfrm>
            <a:off x="2603245" y="985011"/>
            <a:ext cx="1364248" cy="1102133"/>
            <a:chOff x="2623904" y="1198803"/>
            <a:chExt cx="1364248" cy="1102133"/>
          </a:xfrm>
        </p:grpSpPr>
        <p:grpSp>
          <p:nvGrpSpPr>
            <p:cNvPr id="9535" name="Google Shape;9535;p93"/>
            <p:cNvGrpSpPr/>
            <p:nvPr/>
          </p:nvGrpSpPr>
          <p:grpSpPr>
            <a:xfrm>
              <a:off x="2623907" y="1198803"/>
              <a:ext cx="1364245" cy="273000"/>
              <a:chOff x="2623907" y="1198803"/>
              <a:chExt cx="1364245" cy="273000"/>
            </a:xfrm>
          </p:grpSpPr>
          <p:sp>
            <p:nvSpPr>
              <p:cNvPr id="9536" name="Google Shape;9536;p9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9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93"/>
            <p:cNvGrpSpPr/>
            <p:nvPr/>
          </p:nvGrpSpPr>
          <p:grpSpPr>
            <a:xfrm>
              <a:off x="2623904" y="1476964"/>
              <a:ext cx="1364245" cy="273000"/>
              <a:chOff x="2623904" y="1476964"/>
              <a:chExt cx="1364245" cy="273000"/>
            </a:xfrm>
          </p:grpSpPr>
          <p:sp>
            <p:nvSpPr>
              <p:cNvPr id="9542" name="Google Shape;9542;p9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9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9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9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93"/>
            <p:cNvGrpSpPr/>
            <p:nvPr/>
          </p:nvGrpSpPr>
          <p:grpSpPr>
            <a:xfrm>
              <a:off x="2623907" y="1749775"/>
              <a:ext cx="1364245" cy="273000"/>
              <a:chOff x="2623907" y="1749775"/>
              <a:chExt cx="1364245" cy="273000"/>
            </a:xfrm>
          </p:grpSpPr>
          <p:sp>
            <p:nvSpPr>
              <p:cNvPr id="9548" name="Google Shape;9548;p9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9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9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9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9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93"/>
            <p:cNvGrpSpPr/>
            <p:nvPr/>
          </p:nvGrpSpPr>
          <p:grpSpPr>
            <a:xfrm>
              <a:off x="2623904" y="2027936"/>
              <a:ext cx="1364245" cy="273000"/>
              <a:chOff x="2623904" y="2027936"/>
              <a:chExt cx="1364245" cy="273000"/>
            </a:xfrm>
          </p:grpSpPr>
          <p:sp>
            <p:nvSpPr>
              <p:cNvPr id="9554" name="Google Shape;9554;p9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9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9" name="Google Shape;9559;p93"/>
          <p:cNvGrpSpPr/>
          <p:nvPr/>
        </p:nvGrpSpPr>
        <p:grpSpPr>
          <a:xfrm>
            <a:off x="2592706" y="2444193"/>
            <a:ext cx="1387541" cy="159124"/>
            <a:chOff x="3200660" y="2180272"/>
            <a:chExt cx="2563824" cy="378237"/>
          </a:xfrm>
        </p:grpSpPr>
        <p:sp>
          <p:nvSpPr>
            <p:cNvPr id="9560" name="Google Shape;9560;p9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9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9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9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9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9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9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9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9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9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9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9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93"/>
          <p:cNvGrpSpPr/>
          <p:nvPr/>
        </p:nvGrpSpPr>
        <p:grpSpPr>
          <a:xfrm>
            <a:off x="2589231" y="2722018"/>
            <a:ext cx="1390502" cy="159625"/>
            <a:chOff x="3530150" y="2790075"/>
            <a:chExt cx="1962600" cy="225300"/>
          </a:xfrm>
        </p:grpSpPr>
        <p:sp>
          <p:nvSpPr>
            <p:cNvPr id="9579" name="Google Shape;9579;p9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93"/>
          <p:cNvGrpSpPr/>
          <p:nvPr/>
        </p:nvGrpSpPr>
        <p:grpSpPr>
          <a:xfrm>
            <a:off x="2589884" y="3000344"/>
            <a:ext cx="1411629" cy="153761"/>
            <a:chOff x="3558802" y="4011427"/>
            <a:chExt cx="1866000" cy="111300"/>
          </a:xfrm>
        </p:grpSpPr>
        <p:sp>
          <p:nvSpPr>
            <p:cNvPr id="9582" name="Google Shape;9582;p9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93"/>
          <p:cNvGrpSpPr/>
          <p:nvPr/>
        </p:nvGrpSpPr>
        <p:grpSpPr>
          <a:xfrm>
            <a:off x="2589576" y="2205744"/>
            <a:ext cx="1383503" cy="119749"/>
            <a:chOff x="3465975" y="2270276"/>
            <a:chExt cx="1986364" cy="171929"/>
          </a:xfrm>
        </p:grpSpPr>
        <p:sp>
          <p:nvSpPr>
            <p:cNvPr id="9585" name="Google Shape;9585;p9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9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9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9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9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9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93"/>
          <p:cNvGrpSpPr/>
          <p:nvPr/>
        </p:nvGrpSpPr>
        <p:grpSpPr>
          <a:xfrm>
            <a:off x="2600584" y="3569394"/>
            <a:ext cx="1369531" cy="195460"/>
            <a:chOff x="723300" y="4253549"/>
            <a:chExt cx="2276482" cy="324900"/>
          </a:xfrm>
        </p:grpSpPr>
        <p:sp>
          <p:nvSpPr>
            <p:cNvPr id="9594" name="Google Shape;9594;p9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9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93"/>
          <p:cNvGrpSpPr/>
          <p:nvPr/>
        </p:nvGrpSpPr>
        <p:grpSpPr>
          <a:xfrm>
            <a:off x="2590145" y="3270574"/>
            <a:ext cx="1389066" cy="180119"/>
            <a:chOff x="705948" y="3788465"/>
            <a:chExt cx="2308953" cy="299400"/>
          </a:xfrm>
        </p:grpSpPr>
        <p:sp>
          <p:nvSpPr>
            <p:cNvPr id="9600" name="Google Shape;9600;p9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9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9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93"/>
          <p:cNvGrpSpPr/>
          <p:nvPr/>
        </p:nvGrpSpPr>
        <p:grpSpPr>
          <a:xfrm>
            <a:off x="2638082" y="3883554"/>
            <a:ext cx="1304609" cy="294074"/>
            <a:chOff x="2658741" y="4097347"/>
            <a:chExt cx="1304609" cy="294074"/>
          </a:xfrm>
        </p:grpSpPr>
        <p:grpSp>
          <p:nvGrpSpPr>
            <p:cNvPr id="9606" name="Google Shape;9606;p93"/>
            <p:cNvGrpSpPr/>
            <p:nvPr/>
          </p:nvGrpSpPr>
          <p:grpSpPr>
            <a:xfrm>
              <a:off x="2658741" y="4097347"/>
              <a:ext cx="118572" cy="294074"/>
              <a:chOff x="3343310" y="4475555"/>
              <a:chExt cx="127717" cy="316753"/>
            </a:xfrm>
          </p:grpSpPr>
          <p:sp>
            <p:nvSpPr>
              <p:cNvPr id="9607" name="Google Shape;9607;p9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9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93"/>
            <p:cNvGrpSpPr/>
            <p:nvPr/>
          </p:nvGrpSpPr>
          <p:grpSpPr>
            <a:xfrm>
              <a:off x="3815519" y="4098388"/>
              <a:ext cx="147831" cy="291991"/>
              <a:chOff x="3527539" y="4476677"/>
              <a:chExt cx="159232" cy="314510"/>
            </a:xfrm>
          </p:grpSpPr>
          <p:sp>
            <p:nvSpPr>
              <p:cNvPr id="9610" name="Google Shape;9610;p9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9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93"/>
            <p:cNvGrpSpPr/>
            <p:nvPr/>
          </p:nvGrpSpPr>
          <p:grpSpPr>
            <a:xfrm>
              <a:off x="3511696" y="4098388"/>
              <a:ext cx="147831" cy="291991"/>
              <a:chOff x="3527539" y="4476677"/>
              <a:chExt cx="159232" cy="314510"/>
            </a:xfrm>
          </p:grpSpPr>
          <p:sp>
            <p:nvSpPr>
              <p:cNvPr id="9613" name="Google Shape;9613;p9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9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93"/>
            <p:cNvGrpSpPr/>
            <p:nvPr/>
          </p:nvGrpSpPr>
          <p:grpSpPr>
            <a:xfrm>
              <a:off x="3207874" y="4098388"/>
              <a:ext cx="147831" cy="291991"/>
              <a:chOff x="3527539" y="4476677"/>
              <a:chExt cx="159232" cy="314510"/>
            </a:xfrm>
          </p:grpSpPr>
          <p:sp>
            <p:nvSpPr>
              <p:cNvPr id="9616" name="Google Shape;9616;p9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9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93"/>
            <p:cNvGrpSpPr/>
            <p:nvPr/>
          </p:nvGrpSpPr>
          <p:grpSpPr>
            <a:xfrm>
              <a:off x="2933305" y="4097347"/>
              <a:ext cx="118572" cy="294074"/>
              <a:chOff x="3343310" y="4475555"/>
              <a:chExt cx="127717" cy="316753"/>
            </a:xfrm>
          </p:grpSpPr>
          <p:sp>
            <p:nvSpPr>
              <p:cNvPr id="9619" name="Google Shape;9619;p9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9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1" name="Google Shape;9621;p93"/>
          <p:cNvGrpSpPr/>
          <p:nvPr/>
        </p:nvGrpSpPr>
        <p:grpSpPr>
          <a:xfrm>
            <a:off x="4256912" y="1866676"/>
            <a:ext cx="1433821" cy="191501"/>
            <a:chOff x="4273350" y="2080469"/>
            <a:chExt cx="1433821" cy="191501"/>
          </a:xfrm>
        </p:grpSpPr>
        <p:grpSp>
          <p:nvGrpSpPr>
            <p:cNvPr id="9622" name="Google Shape;9622;p93"/>
            <p:cNvGrpSpPr/>
            <p:nvPr/>
          </p:nvGrpSpPr>
          <p:grpSpPr>
            <a:xfrm>
              <a:off x="4273350" y="2080469"/>
              <a:ext cx="1433821" cy="0"/>
              <a:chOff x="5224975" y="2962250"/>
              <a:chExt cx="1544400" cy="0"/>
            </a:xfrm>
          </p:grpSpPr>
          <p:cxnSp>
            <p:nvCxnSpPr>
              <p:cNvPr id="9623" name="Google Shape;9623;p9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24" name="Google Shape;9624;p9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25" name="Google Shape;9625;p93"/>
            <p:cNvGrpSpPr/>
            <p:nvPr/>
          </p:nvGrpSpPr>
          <p:grpSpPr>
            <a:xfrm>
              <a:off x="4273350" y="2271969"/>
              <a:ext cx="1433821" cy="0"/>
              <a:chOff x="5224975" y="2962250"/>
              <a:chExt cx="1544400" cy="0"/>
            </a:xfrm>
          </p:grpSpPr>
          <p:cxnSp>
            <p:nvCxnSpPr>
              <p:cNvPr id="9626" name="Google Shape;9626;p9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27" name="Google Shape;9627;p9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28" name="Google Shape;9628;p93"/>
          <p:cNvGrpSpPr/>
          <p:nvPr/>
        </p:nvGrpSpPr>
        <p:grpSpPr>
          <a:xfrm>
            <a:off x="4258467" y="969244"/>
            <a:ext cx="1430711" cy="743389"/>
            <a:chOff x="5159450" y="1919950"/>
            <a:chExt cx="1541050" cy="862500"/>
          </a:xfrm>
        </p:grpSpPr>
        <p:sp>
          <p:nvSpPr>
            <p:cNvPr id="9629" name="Google Shape;9629;p9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30" name="Google Shape;9630;p93"/>
            <p:cNvGrpSpPr/>
            <p:nvPr/>
          </p:nvGrpSpPr>
          <p:grpSpPr>
            <a:xfrm>
              <a:off x="5159450" y="1919950"/>
              <a:ext cx="1541050" cy="862500"/>
              <a:chOff x="5159450" y="1919950"/>
              <a:chExt cx="1541050" cy="862500"/>
            </a:xfrm>
          </p:grpSpPr>
          <p:cxnSp>
            <p:nvCxnSpPr>
              <p:cNvPr id="9631" name="Google Shape;9631;p9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32" name="Google Shape;9632;p9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33" name="Google Shape;9633;p93"/>
          <p:cNvGrpSpPr/>
          <p:nvPr/>
        </p:nvGrpSpPr>
        <p:grpSpPr>
          <a:xfrm>
            <a:off x="4248581" y="2192571"/>
            <a:ext cx="1450484" cy="1052087"/>
            <a:chOff x="5230575" y="1554475"/>
            <a:chExt cx="2137150" cy="1550150"/>
          </a:xfrm>
        </p:grpSpPr>
        <p:sp>
          <p:nvSpPr>
            <p:cNvPr id="9634" name="Google Shape;9634;p9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9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9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9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9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9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9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9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9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93"/>
          <p:cNvGrpSpPr/>
          <p:nvPr/>
        </p:nvGrpSpPr>
        <p:grpSpPr>
          <a:xfrm rot="10800000">
            <a:off x="4265131" y="3284761"/>
            <a:ext cx="1417383" cy="887946"/>
            <a:chOff x="5645403" y="2920021"/>
            <a:chExt cx="2650800" cy="2180614"/>
          </a:xfrm>
        </p:grpSpPr>
        <p:sp>
          <p:nvSpPr>
            <p:cNvPr id="9648" name="Google Shape;9648;p9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49" name="Google Shape;9649;p93"/>
            <p:cNvCxnSpPr>
              <a:stCxn id="964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50" name="Google Shape;9650;p9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1" name="Google Shape;9651;p93"/>
            <p:cNvCxnSpPr>
              <a:endCxn id="9650"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52" name="Google Shape;9652;p9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3" name="Google Shape;9653;p93"/>
            <p:cNvCxnSpPr>
              <a:stCxn id="9652"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54" name="Google Shape;9654;p9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5" name="Google Shape;9655;p93"/>
            <p:cNvCxnSpPr>
              <a:endCxn id="965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56" name="Google Shape;9656;p93"/>
          <p:cNvGrpSpPr/>
          <p:nvPr/>
        </p:nvGrpSpPr>
        <p:grpSpPr>
          <a:xfrm>
            <a:off x="7365491" y="2188116"/>
            <a:ext cx="1071743" cy="1021579"/>
            <a:chOff x="7189833" y="2022667"/>
            <a:chExt cx="1251159" cy="1192597"/>
          </a:xfrm>
        </p:grpSpPr>
        <p:sp>
          <p:nvSpPr>
            <p:cNvPr id="9657" name="Google Shape;9657;p9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9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9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93"/>
          <p:cNvGrpSpPr/>
          <p:nvPr/>
        </p:nvGrpSpPr>
        <p:grpSpPr>
          <a:xfrm>
            <a:off x="706762" y="2614523"/>
            <a:ext cx="1695374" cy="1560837"/>
            <a:chOff x="727421" y="2828315"/>
            <a:chExt cx="1695374" cy="1560837"/>
          </a:xfrm>
        </p:grpSpPr>
        <p:grpSp>
          <p:nvGrpSpPr>
            <p:cNvPr id="9662" name="Google Shape;9662;p93"/>
            <p:cNvGrpSpPr/>
            <p:nvPr/>
          </p:nvGrpSpPr>
          <p:grpSpPr>
            <a:xfrm>
              <a:off x="819108" y="2882501"/>
              <a:ext cx="103104" cy="1426186"/>
              <a:chOff x="4674013" y="3100904"/>
              <a:chExt cx="122758" cy="1698043"/>
            </a:xfrm>
          </p:grpSpPr>
          <p:sp>
            <p:nvSpPr>
              <p:cNvPr id="9663" name="Google Shape;9663;p9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9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9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9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9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9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93"/>
            <p:cNvGrpSpPr/>
            <p:nvPr/>
          </p:nvGrpSpPr>
          <p:grpSpPr>
            <a:xfrm>
              <a:off x="1062475" y="2882501"/>
              <a:ext cx="103104" cy="1426186"/>
              <a:chOff x="4940438" y="3100904"/>
              <a:chExt cx="122758" cy="1698043"/>
            </a:xfrm>
          </p:grpSpPr>
          <p:sp>
            <p:nvSpPr>
              <p:cNvPr id="9671" name="Google Shape;9671;p9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9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9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9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9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9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93"/>
            <p:cNvGrpSpPr/>
            <p:nvPr/>
          </p:nvGrpSpPr>
          <p:grpSpPr>
            <a:xfrm>
              <a:off x="1299324" y="2882501"/>
              <a:ext cx="103104" cy="1426186"/>
              <a:chOff x="5206863" y="3100904"/>
              <a:chExt cx="122758" cy="1698043"/>
            </a:xfrm>
          </p:grpSpPr>
          <p:sp>
            <p:nvSpPr>
              <p:cNvPr id="9679" name="Google Shape;9679;p9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9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9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9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9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9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9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93"/>
            <p:cNvGrpSpPr/>
            <p:nvPr/>
          </p:nvGrpSpPr>
          <p:grpSpPr>
            <a:xfrm>
              <a:off x="1786057" y="2882501"/>
              <a:ext cx="103104" cy="1426186"/>
              <a:chOff x="6006138" y="3143629"/>
              <a:chExt cx="122758" cy="1698043"/>
            </a:xfrm>
          </p:grpSpPr>
          <p:sp>
            <p:nvSpPr>
              <p:cNvPr id="9687" name="Google Shape;9687;p9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9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9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9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9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9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9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93"/>
            <p:cNvGrpSpPr/>
            <p:nvPr/>
          </p:nvGrpSpPr>
          <p:grpSpPr>
            <a:xfrm>
              <a:off x="2029422" y="2882501"/>
              <a:ext cx="103104" cy="1426186"/>
              <a:chOff x="6805413" y="3100904"/>
              <a:chExt cx="122758" cy="1698043"/>
            </a:xfrm>
          </p:grpSpPr>
          <p:sp>
            <p:nvSpPr>
              <p:cNvPr id="9695" name="Google Shape;9695;p9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9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9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9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9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9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93"/>
            <p:cNvGrpSpPr/>
            <p:nvPr/>
          </p:nvGrpSpPr>
          <p:grpSpPr>
            <a:xfrm>
              <a:off x="727421" y="2828315"/>
              <a:ext cx="1695374" cy="1560837"/>
              <a:chOff x="734799" y="2782450"/>
              <a:chExt cx="1571100" cy="1577400"/>
            </a:xfrm>
          </p:grpSpPr>
          <p:cxnSp>
            <p:nvCxnSpPr>
              <p:cNvPr id="9703" name="Google Shape;9703;p9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04" name="Google Shape;9704;p9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05" name="Google Shape;9705;p93"/>
            <p:cNvGrpSpPr/>
            <p:nvPr/>
          </p:nvGrpSpPr>
          <p:grpSpPr>
            <a:xfrm>
              <a:off x="2272795" y="2882501"/>
              <a:ext cx="103104" cy="1426186"/>
              <a:chOff x="5206863" y="3100904"/>
              <a:chExt cx="122758" cy="1698043"/>
            </a:xfrm>
          </p:grpSpPr>
          <p:sp>
            <p:nvSpPr>
              <p:cNvPr id="9706" name="Google Shape;9706;p9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9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9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9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9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9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9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93"/>
            <p:cNvGrpSpPr/>
            <p:nvPr/>
          </p:nvGrpSpPr>
          <p:grpSpPr>
            <a:xfrm>
              <a:off x="1542694" y="2882501"/>
              <a:ext cx="103104" cy="1426186"/>
              <a:chOff x="6006138" y="3143629"/>
              <a:chExt cx="122758" cy="1698043"/>
            </a:xfrm>
          </p:grpSpPr>
          <p:sp>
            <p:nvSpPr>
              <p:cNvPr id="9714" name="Google Shape;9714;p9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9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9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9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9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9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9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1" name="Google Shape;9721;p93"/>
          <p:cNvGrpSpPr/>
          <p:nvPr/>
        </p:nvGrpSpPr>
        <p:grpSpPr>
          <a:xfrm>
            <a:off x="5915341" y="2192094"/>
            <a:ext cx="1248543" cy="1025319"/>
            <a:chOff x="5183758" y="1210600"/>
            <a:chExt cx="3605380" cy="2960783"/>
          </a:xfrm>
        </p:grpSpPr>
        <p:sp>
          <p:nvSpPr>
            <p:cNvPr id="9722" name="Google Shape;9722;p9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9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9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9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26" name="Google Shape;9726;p9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27" name="Google Shape;9727;p9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28" name="Google Shape;9728;p9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29" name="Google Shape;9729;p9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30" name="Google Shape;9730;p9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93"/>
          <p:cNvGrpSpPr/>
          <p:nvPr/>
        </p:nvGrpSpPr>
        <p:grpSpPr>
          <a:xfrm>
            <a:off x="5772403" y="3330411"/>
            <a:ext cx="2664831" cy="843440"/>
            <a:chOff x="5916567" y="1099697"/>
            <a:chExt cx="2556683" cy="809211"/>
          </a:xfrm>
        </p:grpSpPr>
        <p:sp>
          <p:nvSpPr>
            <p:cNvPr id="9732" name="Google Shape;9732;p9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9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9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9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9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9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9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9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93"/>
          <p:cNvGrpSpPr/>
          <p:nvPr/>
        </p:nvGrpSpPr>
        <p:grpSpPr>
          <a:xfrm>
            <a:off x="5879943" y="979270"/>
            <a:ext cx="1299851" cy="1023338"/>
            <a:chOff x="5900602" y="1193063"/>
            <a:chExt cx="1299851" cy="1023338"/>
          </a:xfrm>
        </p:grpSpPr>
        <p:grpSp>
          <p:nvGrpSpPr>
            <p:cNvPr id="9741" name="Google Shape;9741;p93"/>
            <p:cNvGrpSpPr/>
            <p:nvPr/>
          </p:nvGrpSpPr>
          <p:grpSpPr>
            <a:xfrm>
              <a:off x="6743564" y="1193063"/>
              <a:ext cx="456889" cy="700379"/>
              <a:chOff x="6743564" y="1193063"/>
              <a:chExt cx="456889" cy="700379"/>
            </a:xfrm>
          </p:grpSpPr>
          <p:grpSp>
            <p:nvGrpSpPr>
              <p:cNvPr id="9742" name="Google Shape;9742;p93"/>
              <p:cNvGrpSpPr/>
              <p:nvPr/>
            </p:nvGrpSpPr>
            <p:grpSpPr>
              <a:xfrm>
                <a:off x="6743564" y="1690731"/>
                <a:ext cx="214402" cy="202710"/>
                <a:chOff x="6743564" y="1690731"/>
                <a:chExt cx="214402" cy="202710"/>
              </a:xfrm>
            </p:grpSpPr>
            <p:sp>
              <p:nvSpPr>
                <p:cNvPr id="9743" name="Google Shape;9743;p9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9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93"/>
              <p:cNvGrpSpPr/>
              <p:nvPr/>
            </p:nvGrpSpPr>
            <p:grpSpPr>
              <a:xfrm>
                <a:off x="6915505" y="1193063"/>
                <a:ext cx="284947" cy="589637"/>
                <a:chOff x="6915505" y="1193063"/>
                <a:chExt cx="284947" cy="589637"/>
              </a:xfrm>
            </p:grpSpPr>
            <p:sp>
              <p:nvSpPr>
                <p:cNvPr id="9746" name="Google Shape;9746;p9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7" name="Google Shape;9747;p9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48" name="Google Shape;9748;p93"/>
            <p:cNvGrpSpPr/>
            <p:nvPr/>
          </p:nvGrpSpPr>
          <p:grpSpPr>
            <a:xfrm>
              <a:off x="6520337" y="1193063"/>
              <a:ext cx="341815" cy="801589"/>
              <a:chOff x="6520337" y="1193063"/>
              <a:chExt cx="341815" cy="801589"/>
            </a:xfrm>
          </p:grpSpPr>
          <p:grpSp>
            <p:nvGrpSpPr>
              <p:cNvPr id="9749" name="Google Shape;9749;p93"/>
              <p:cNvGrpSpPr/>
              <p:nvPr/>
            </p:nvGrpSpPr>
            <p:grpSpPr>
              <a:xfrm>
                <a:off x="6520337" y="1589527"/>
                <a:ext cx="213950" cy="405125"/>
                <a:chOff x="6520337" y="1589527"/>
                <a:chExt cx="213950" cy="405125"/>
              </a:xfrm>
            </p:grpSpPr>
            <p:sp>
              <p:nvSpPr>
                <p:cNvPr id="9750" name="Google Shape;9750;p9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9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93"/>
              <p:cNvGrpSpPr/>
              <p:nvPr/>
            </p:nvGrpSpPr>
            <p:grpSpPr>
              <a:xfrm>
                <a:off x="6577204" y="1193063"/>
                <a:ext cx="284947" cy="453562"/>
                <a:chOff x="6577204" y="1193063"/>
                <a:chExt cx="284947" cy="453562"/>
              </a:xfrm>
            </p:grpSpPr>
            <p:sp>
              <p:nvSpPr>
                <p:cNvPr id="9753" name="Google Shape;9753;p9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4" name="Google Shape;9754;p9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55" name="Google Shape;9755;p93"/>
            <p:cNvGrpSpPr/>
            <p:nvPr/>
          </p:nvGrpSpPr>
          <p:grpSpPr>
            <a:xfrm>
              <a:off x="6238903" y="1193063"/>
              <a:ext cx="300475" cy="901782"/>
              <a:chOff x="6238903" y="1193063"/>
              <a:chExt cx="300475" cy="901782"/>
            </a:xfrm>
          </p:grpSpPr>
          <p:grpSp>
            <p:nvGrpSpPr>
              <p:cNvPr id="9756" name="Google Shape;9756;p93"/>
              <p:cNvGrpSpPr/>
              <p:nvPr/>
            </p:nvGrpSpPr>
            <p:grpSpPr>
              <a:xfrm>
                <a:off x="6290865" y="1489315"/>
                <a:ext cx="248514" cy="605530"/>
                <a:chOff x="6290865" y="1489315"/>
                <a:chExt cx="248514" cy="605530"/>
              </a:xfrm>
            </p:grpSpPr>
            <p:sp>
              <p:nvSpPr>
                <p:cNvPr id="9757" name="Google Shape;9757;p9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9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93"/>
              <p:cNvGrpSpPr/>
              <p:nvPr/>
            </p:nvGrpSpPr>
            <p:grpSpPr>
              <a:xfrm>
                <a:off x="6238903" y="1193063"/>
                <a:ext cx="284947" cy="327512"/>
                <a:chOff x="6238903" y="1193063"/>
                <a:chExt cx="284947" cy="327512"/>
              </a:xfrm>
            </p:grpSpPr>
            <p:sp>
              <p:nvSpPr>
                <p:cNvPr id="9760" name="Google Shape;9760;p9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1" name="Google Shape;9761;p9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62" name="Google Shape;9762;p93"/>
            <p:cNvGrpSpPr/>
            <p:nvPr/>
          </p:nvGrpSpPr>
          <p:grpSpPr>
            <a:xfrm>
              <a:off x="5900602" y="1193063"/>
              <a:ext cx="444345" cy="1023338"/>
              <a:chOff x="5900602" y="1193063"/>
              <a:chExt cx="444345" cy="1023338"/>
            </a:xfrm>
          </p:grpSpPr>
          <p:grpSp>
            <p:nvGrpSpPr>
              <p:cNvPr id="9763" name="Google Shape;9763;p93"/>
              <p:cNvGrpSpPr/>
              <p:nvPr/>
            </p:nvGrpSpPr>
            <p:grpSpPr>
              <a:xfrm>
                <a:off x="6046501" y="1367785"/>
                <a:ext cx="298446" cy="848616"/>
                <a:chOff x="6046501" y="1367785"/>
                <a:chExt cx="298446" cy="848616"/>
              </a:xfrm>
            </p:grpSpPr>
            <p:sp>
              <p:nvSpPr>
                <p:cNvPr id="9764" name="Google Shape;9764;p9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9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93"/>
              <p:cNvGrpSpPr/>
              <p:nvPr/>
            </p:nvGrpSpPr>
            <p:grpSpPr>
              <a:xfrm>
                <a:off x="5900602" y="1193063"/>
                <a:ext cx="284947" cy="182312"/>
                <a:chOff x="5900602" y="1193063"/>
                <a:chExt cx="284947" cy="182312"/>
              </a:xfrm>
            </p:grpSpPr>
            <p:sp>
              <p:nvSpPr>
                <p:cNvPr id="9767" name="Google Shape;9767;p9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8" name="Google Shape;9768;p9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69" name="Google Shape;9769;p93"/>
          <p:cNvGrpSpPr/>
          <p:nvPr/>
        </p:nvGrpSpPr>
        <p:grpSpPr>
          <a:xfrm>
            <a:off x="7217825" y="979415"/>
            <a:ext cx="1219413" cy="1051365"/>
            <a:chOff x="7287122" y="1165658"/>
            <a:chExt cx="1219413" cy="1051365"/>
          </a:xfrm>
        </p:grpSpPr>
        <p:grpSp>
          <p:nvGrpSpPr>
            <p:cNvPr id="9770" name="Google Shape;9770;p93"/>
            <p:cNvGrpSpPr/>
            <p:nvPr/>
          </p:nvGrpSpPr>
          <p:grpSpPr>
            <a:xfrm>
              <a:off x="7287122" y="1969723"/>
              <a:ext cx="1219413" cy="247300"/>
              <a:chOff x="7287122" y="1969723"/>
              <a:chExt cx="1219413" cy="247300"/>
            </a:xfrm>
          </p:grpSpPr>
          <p:sp>
            <p:nvSpPr>
              <p:cNvPr id="9771" name="Google Shape;9771;p9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2" name="Google Shape;9772;p93"/>
              <p:cNvGrpSpPr/>
              <p:nvPr/>
            </p:nvGrpSpPr>
            <p:grpSpPr>
              <a:xfrm>
                <a:off x="7287122" y="2063892"/>
                <a:ext cx="1151753" cy="73428"/>
                <a:chOff x="7287122" y="2063892"/>
                <a:chExt cx="1151753" cy="73428"/>
              </a:xfrm>
            </p:grpSpPr>
            <p:sp>
              <p:nvSpPr>
                <p:cNvPr id="9773" name="Google Shape;9773;p9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4" name="Google Shape;9774;p9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5" name="Google Shape;9775;p93"/>
            <p:cNvGrpSpPr/>
            <p:nvPr/>
          </p:nvGrpSpPr>
          <p:grpSpPr>
            <a:xfrm>
              <a:off x="7287122" y="1712201"/>
              <a:ext cx="1219403" cy="246767"/>
              <a:chOff x="7287122" y="1712201"/>
              <a:chExt cx="1219403" cy="246767"/>
            </a:xfrm>
          </p:grpSpPr>
          <p:sp>
            <p:nvSpPr>
              <p:cNvPr id="9776" name="Google Shape;9776;p9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7" name="Google Shape;9777;p93"/>
              <p:cNvGrpSpPr/>
              <p:nvPr/>
            </p:nvGrpSpPr>
            <p:grpSpPr>
              <a:xfrm>
                <a:off x="7287122" y="1842861"/>
                <a:ext cx="1005303" cy="73419"/>
                <a:chOff x="7287122" y="1842861"/>
                <a:chExt cx="1005303" cy="73419"/>
              </a:xfrm>
            </p:grpSpPr>
            <p:sp>
              <p:nvSpPr>
                <p:cNvPr id="9778" name="Google Shape;9778;p9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9" name="Google Shape;9779;p9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780" name="Google Shape;9780;p93"/>
            <p:cNvGrpSpPr/>
            <p:nvPr/>
          </p:nvGrpSpPr>
          <p:grpSpPr>
            <a:xfrm>
              <a:off x="7287122" y="1447520"/>
              <a:ext cx="1219403" cy="286667"/>
              <a:chOff x="7287122" y="1447520"/>
              <a:chExt cx="1219403" cy="286667"/>
            </a:xfrm>
          </p:grpSpPr>
          <p:sp>
            <p:nvSpPr>
              <p:cNvPr id="9781" name="Google Shape;9781;p9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93"/>
              <p:cNvGrpSpPr/>
              <p:nvPr/>
            </p:nvGrpSpPr>
            <p:grpSpPr>
              <a:xfrm>
                <a:off x="7287122" y="1581977"/>
                <a:ext cx="852803" cy="73428"/>
                <a:chOff x="7287122" y="1581977"/>
                <a:chExt cx="852803" cy="73428"/>
              </a:xfrm>
            </p:grpSpPr>
            <p:sp>
              <p:nvSpPr>
                <p:cNvPr id="9783" name="Google Shape;9783;p9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4" name="Google Shape;9784;p9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5" name="Google Shape;9785;p93"/>
            <p:cNvGrpSpPr/>
            <p:nvPr/>
          </p:nvGrpSpPr>
          <p:grpSpPr>
            <a:xfrm>
              <a:off x="7287122" y="1165658"/>
              <a:ext cx="1219403" cy="344253"/>
              <a:chOff x="7287122" y="1165658"/>
              <a:chExt cx="1219403" cy="344253"/>
            </a:xfrm>
          </p:grpSpPr>
          <p:sp>
            <p:nvSpPr>
              <p:cNvPr id="9786" name="Google Shape;9786;p9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7" name="Google Shape;9787;p93"/>
              <p:cNvGrpSpPr/>
              <p:nvPr/>
            </p:nvGrpSpPr>
            <p:grpSpPr>
              <a:xfrm>
                <a:off x="7287122" y="1341025"/>
                <a:ext cx="695703" cy="73419"/>
                <a:chOff x="7287122" y="1341025"/>
                <a:chExt cx="695703" cy="73419"/>
              </a:xfrm>
            </p:grpSpPr>
            <p:sp>
              <p:nvSpPr>
                <p:cNvPr id="9788" name="Google Shape;9788;p9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9" name="Google Shape;9789;p9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93"/>
        <p:cNvGrpSpPr/>
        <p:nvPr/>
      </p:nvGrpSpPr>
      <p:grpSpPr>
        <a:xfrm>
          <a:off x="0" y="0"/>
          <a:ext cx="0" cy="0"/>
          <a:chOff x="0" y="0"/>
          <a:chExt cx="0" cy="0"/>
        </a:xfrm>
      </p:grpSpPr>
      <p:sp>
        <p:nvSpPr>
          <p:cNvPr id="9794" name="Google Shape;9794;p9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795" name="Google Shape;9795;p94"/>
          <p:cNvGrpSpPr/>
          <p:nvPr/>
        </p:nvGrpSpPr>
        <p:grpSpPr>
          <a:xfrm>
            <a:off x="830341" y="2307733"/>
            <a:ext cx="340168" cy="298978"/>
            <a:chOff x="892750" y="267400"/>
            <a:chExt cx="483125" cy="424625"/>
          </a:xfrm>
        </p:grpSpPr>
        <p:sp>
          <p:nvSpPr>
            <p:cNvPr id="9796" name="Google Shape;9796;p9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9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8" name="Google Shape;9798;p9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9" name="Google Shape;9799;p94"/>
          <p:cNvGrpSpPr/>
          <p:nvPr/>
        </p:nvGrpSpPr>
        <p:grpSpPr>
          <a:xfrm>
            <a:off x="1268776" y="2287121"/>
            <a:ext cx="298996" cy="340204"/>
            <a:chOff x="1516475" y="238075"/>
            <a:chExt cx="424650" cy="483175"/>
          </a:xfrm>
        </p:grpSpPr>
        <p:sp>
          <p:nvSpPr>
            <p:cNvPr id="9800" name="Google Shape;9800;p9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1" name="Google Shape;9801;p9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2" name="Google Shape;9802;p94"/>
          <p:cNvGrpSpPr/>
          <p:nvPr/>
        </p:nvGrpSpPr>
        <p:grpSpPr>
          <a:xfrm>
            <a:off x="1661867" y="2367520"/>
            <a:ext cx="341488" cy="179405"/>
            <a:chOff x="2080675" y="352325"/>
            <a:chExt cx="485000" cy="254800"/>
          </a:xfrm>
        </p:grpSpPr>
        <p:sp>
          <p:nvSpPr>
            <p:cNvPr id="9803" name="Google Shape;9803;p9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4" name="Google Shape;9804;p9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5" name="Google Shape;9805;p94"/>
          <p:cNvGrpSpPr/>
          <p:nvPr/>
        </p:nvGrpSpPr>
        <p:grpSpPr>
          <a:xfrm>
            <a:off x="2111046" y="2287138"/>
            <a:ext cx="298996" cy="340168"/>
            <a:chOff x="2705375" y="238125"/>
            <a:chExt cx="424650" cy="483125"/>
          </a:xfrm>
        </p:grpSpPr>
        <p:sp>
          <p:nvSpPr>
            <p:cNvPr id="9806" name="Google Shape;9806;p9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7" name="Google Shape;9807;p9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8" name="Google Shape;9808;p9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9" name="Google Shape;9809;p9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0" name="Google Shape;9810;p94"/>
          <p:cNvGrpSpPr/>
          <p:nvPr/>
        </p:nvGrpSpPr>
        <p:grpSpPr>
          <a:xfrm>
            <a:off x="2527187" y="2287455"/>
            <a:ext cx="301161" cy="339535"/>
            <a:chOff x="3299850" y="238575"/>
            <a:chExt cx="427725" cy="482225"/>
          </a:xfrm>
        </p:grpSpPr>
        <p:sp>
          <p:nvSpPr>
            <p:cNvPr id="9811" name="Google Shape;9811;p9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2" name="Google Shape;9812;p9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3" name="Google Shape;9813;p9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4" name="Google Shape;9814;p9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5" name="Google Shape;9815;p9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6" name="Google Shape;9816;p94"/>
          <p:cNvGrpSpPr/>
          <p:nvPr/>
        </p:nvGrpSpPr>
        <p:grpSpPr>
          <a:xfrm>
            <a:off x="2914108" y="2287138"/>
            <a:ext cx="352455" cy="340168"/>
            <a:chOff x="3857225" y="238125"/>
            <a:chExt cx="500575" cy="483125"/>
          </a:xfrm>
        </p:grpSpPr>
        <p:sp>
          <p:nvSpPr>
            <p:cNvPr id="9817" name="Google Shape;9817;p9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8" name="Google Shape;9818;p9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9" name="Google Shape;9819;p9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0" name="Google Shape;9820;p9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1" name="Google Shape;9821;p9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2" name="Google Shape;9822;p9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3" name="Google Shape;9823;p9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24" name="Google Shape;9824;p9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25" name="Google Shape;9825;p94"/>
          <p:cNvGrpSpPr/>
          <p:nvPr/>
        </p:nvGrpSpPr>
        <p:grpSpPr>
          <a:xfrm>
            <a:off x="3760885" y="2287165"/>
            <a:ext cx="340186" cy="340116"/>
            <a:chOff x="5053900" y="238200"/>
            <a:chExt cx="483150" cy="483050"/>
          </a:xfrm>
        </p:grpSpPr>
        <p:sp>
          <p:nvSpPr>
            <p:cNvPr id="9826" name="Google Shape;9826;p9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7" name="Google Shape;9827;p9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8" name="Google Shape;9828;p9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9" name="Google Shape;9829;p9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0" name="Google Shape;9830;p94"/>
          <p:cNvGrpSpPr/>
          <p:nvPr/>
        </p:nvGrpSpPr>
        <p:grpSpPr>
          <a:xfrm>
            <a:off x="4174835" y="2287138"/>
            <a:ext cx="340168" cy="340168"/>
            <a:chOff x="5648375" y="238125"/>
            <a:chExt cx="483125" cy="483125"/>
          </a:xfrm>
        </p:grpSpPr>
        <p:sp>
          <p:nvSpPr>
            <p:cNvPr id="9831" name="Google Shape;9831;p9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2" name="Google Shape;9832;p9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3" name="Google Shape;9833;p9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4" name="Google Shape;9834;p9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5" name="Google Shape;9835;p9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6" name="Google Shape;9836;p9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7" name="Google Shape;9837;p9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8" name="Google Shape;9838;p9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9" name="Google Shape;9839;p9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0" name="Google Shape;9840;p9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1" name="Google Shape;9841;p94"/>
          <p:cNvGrpSpPr/>
          <p:nvPr/>
        </p:nvGrpSpPr>
        <p:grpSpPr>
          <a:xfrm>
            <a:off x="4591521" y="2287138"/>
            <a:ext cx="340168" cy="340168"/>
            <a:chOff x="6242825" y="238125"/>
            <a:chExt cx="483125" cy="483125"/>
          </a:xfrm>
        </p:grpSpPr>
        <p:sp>
          <p:nvSpPr>
            <p:cNvPr id="9842" name="Google Shape;9842;p9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3" name="Google Shape;9843;p9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4" name="Google Shape;9844;p9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5" name="Google Shape;9845;p94"/>
          <p:cNvGrpSpPr/>
          <p:nvPr/>
        </p:nvGrpSpPr>
        <p:grpSpPr>
          <a:xfrm>
            <a:off x="828643" y="2727362"/>
            <a:ext cx="343566" cy="298943"/>
            <a:chOff x="889275" y="861850"/>
            <a:chExt cx="487950" cy="424575"/>
          </a:xfrm>
        </p:grpSpPr>
        <p:sp>
          <p:nvSpPr>
            <p:cNvPr id="9846" name="Google Shape;9846;p9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7" name="Google Shape;9847;p9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8" name="Google Shape;9848;p9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9" name="Google Shape;9849;p9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0" name="Google Shape;9850;p9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1" name="Google Shape;9851;p9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52" name="Google Shape;9852;p94"/>
          <p:cNvGrpSpPr/>
          <p:nvPr/>
        </p:nvGrpSpPr>
        <p:grpSpPr>
          <a:xfrm>
            <a:off x="2090460" y="2706749"/>
            <a:ext cx="340168" cy="340168"/>
            <a:chOff x="2676100" y="832575"/>
            <a:chExt cx="483125" cy="483125"/>
          </a:xfrm>
        </p:grpSpPr>
        <p:sp>
          <p:nvSpPr>
            <p:cNvPr id="9853" name="Google Shape;9853;p9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4" name="Google Shape;9854;p9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5" name="Google Shape;9855;p9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6" name="Google Shape;9856;p94"/>
          <p:cNvGrpSpPr/>
          <p:nvPr/>
        </p:nvGrpSpPr>
        <p:grpSpPr>
          <a:xfrm>
            <a:off x="2501963" y="2706749"/>
            <a:ext cx="351610" cy="340168"/>
            <a:chOff x="3270550" y="832575"/>
            <a:chExt cx="499375" cy="483125"/>
          </a:xfrm>
        </p:grpSpPr>
        <p:sp>
          <p:nvSpPr>
            <p:cNvPr id="9857" name="Google Shape;9857;p9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8" name="Google Shape;9858;p9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9" name="Google Shape;9859;p9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0" name="Google Shape;9860;p94"/>
          <p:cNvGrpSpPr/>
          <p:nvPr/>
        </p:nvGrpSpPr>
        <p:grpSpPr>
          <a:xfrm>
            <a:off x="3335925" y="2727300"/>
            <a:ext cx="344798" cy="299066"/>
            <a:chOff x="4452900" y="861750"/>
            <a:chExt cx="489700" cy="424750"/>
          </a:xfrm>
        </p:grpSpPr>
        <p:sp>
          <p:nvSpPr>
            <p:cNvPr id="9861" name="Google Shape;9861;p9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2" name="Google Shape;9862;p9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3" name="Google Shape;9863;p9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4" name="Google Shape;9864;p94"/>
          <p:cNvGrpSpPr/>
          <p:nvPr/>
        </p:nvGrpSpPr>
        <p:grpSpPr>
          <a:xfrm>
            <a:off x="3753158" y="2706758"/>
            <a:ext cx="355641" cy="340151"/>
            <a:chOff x="5049750" y="832600"/>
            <a:chExt cx="505100" cy="483100"/>
          </a:xfrm>
        </p:grpSpPr>
        <p:sp>
          <p:nvSpPr>
            <p:cNvPr id="9865" name="Google Shape;9865;p9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6" name="Google Shape;9866;p9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67" name="Google Shape;9867;p9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68" name="Google Shape;9868;p94"/>
          <p:cNvGrpSpPr/>
          <p:nvPr/>
        </p:nvGrpSpPr>
        <p:grpSpPr>
          <a:xfrm>
            <a:off x="4612107" y="2706749"/>
            <a:ext cx="298996" cy="340168"/>
            <a:chOff x="6272100" y="832575"/>
            <a:chExt cx="424650" cy="483125"/>
          </a:xfrm>
        </p:grpSpPr>
        <p:sp>
          <p:nvSpPr>
            <p:cNvPr id="9869" name="Google Shape;9869;p9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0" name="Google Shape;9870;p9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1" name="Google Shape;9871;p94"/>
          <p:cNvGrpSpPr/>
          <p:nvPr/>
        </p:nvGrpSpPr>
        <p:grpSpPr>
          <a:xfrm>
            <a:off x="2920243" y="2717381"/>
            <a:ext cx="340186" cy="318904"/>
            <a:chOff x="3865000" y="847675"/>
            <a:chExt cx="483150" cy="452925"/>
          </a:xfrm>
        </p:grpSpPr>
        <p:sp>
          <p:nvSpPr>
            <p:cNvPr id="9872" name="Google Shape;9872;p9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3" name="Google Shape;9873;p9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4" name="Google Shape;9874;p9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5" name="Google Shape;9875;p9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6" name="Google Shape;9876;p94"/>
          <p:cNvGrpSpPr/>
          <p:nvPr/>
        </p:nvGrpSpPr>
        <p:grpSpPr>
          <a:xfrm>
            <a:off x="830315" y="3125798"/>
            <a:ext cx="340221" cy="340186"/>
            <a:chOff x="893650" y="1428000"/>
            <a:chExt cx="483200" cy="483150"/>
          </a:xfrm>
        </p:grpSpPr>
        <p:sp>
          <p:nvSpPr>
            <p:cNvPr id="9877" name="Google Shape;9877;p9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8" name="Google Shape;9878;p9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9" name="Google Shape;9879;p9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0" name="Google Shape;9880;p9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81" name="Google Shape;9881;p9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2" name="Google Shape;9882;p9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83" name="Google Shape;9883;p94"/>
          <p:cNvGrpSpPr/>
          <p:nvPr/>
        </p:nvGrpSpPr>
        <p:grpSpPr>
          <a:xfrm>
            <a:off x="2084132" y="3146463"/>
            <a:ext cx="352825" cy="298855"/>
            <a:chOff x="2676100" y="1456375"/>
            <a:chExt cx="501100" cy="424450"/>
          </a:xfrm>
        </p:grpSpPr>
        <p:sp>
          <p:nvSpPr>
            <p:cNvPr id="9884" name="Google Shape;9884;p9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5" name="Google Shape;9885;p9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6" name="Google Shape;9886;p9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7" name="Google Shape;9887;p94"/>
          <p:cNvGrpSpPr/>
          <p:nvPr/>
        </p:nvGrpSpPr>
        <p:grpSpPr>
          <a:xfrm>
            <a:off x="2507657" y="3125806"/>
            <a:ext cx="340221" cy="340168"/>
            <a:chOff x="3270475" y="1427025"/>
            <a:chExt cx="483200" cy="483125"/>
          </a:xfrm>
        </p:grpSpPr>
        <p:sp>
          <p:nvSpPr>
            <p:cNvPr id="9888" name="Google Shape;9888;p9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9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0" name="Google Shape;9890;p9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1" name="Google Shape;9891;p94"/>
          <p:cNvGrpSpPr/>
          <p:nvPr/>
        </p:nvGrpSpPr>
        <p:grpSpPr>
          <a:xfrm>
            <a:off x="2918570" y="3125780"/>
            <a:ext cx="343530" cy="340221"/>
            <a:chOff x="3860250" y="1427025"/>
            <a:chExt cx="487900" cy="483200"/>
          </a:xfrm>
        </p:grpSpPr>
        <p:sp>
          <p:nvSpPr>
            <p:cNvPr id="9892" name="Google Shape;9892;p9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3" name="Google Shape;9893;p9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4" name="Google Shape;9894;p9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95" name="Google Shape;9895;p9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6" name="Google Shape;9896;p9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97" name="Google Shape;9897;p94"/>
          <p:cNvGrpSpPr/>
          <p:nvPr/>
        </p:nvGrpSpPr>
        <p:grpSpPr>
          <a:xfrm>
            <a:off x="4174808" y="3125806"/>
            <a:ext cx="340221" cy="340168"/>
            <a:chOff x="5648375" y="1427025"/>
            <a:chExt cx="483200" cy="483125"/>
          </a:xfrm>
        </p:grpSpPr>
        <p:sp>
          <p:nvSpPr>
            <p:cNvPr id="9898" name="Google Shape;9898;p9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9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0" name="Google Shape;9900;p94"/>
          <p:cNvGrpSpPr/>
          <p:nvPr/>
        </p:nvGrpSpPr>
        <p:grpSpPr>
          <a:xfrm>
            <a:off x="4589294" y="3125789"/>
            <a:ext cx="344622" cy="340204"/>
            <a:chOff x="6238300" y="1426975"/>
            <a:chExt cx="489450" cy="483175"/>
          </a:xfrm>
        </p:grpSpPr>
        <p:sp>
          <p:nvSpPr>
            <p:cNvPr id="9901" name="Google Shape;9901;p9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2" name="Google Shape;9902;p9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9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04" name="Google Shape;9904;p9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05" name="Google Shape;9905;p94"/>
          <p:cNvGrpSpPr/>
          <p:nvPr/>
        </p:nvGrpSpPr>
        <p:grpSpPr>
          <a:xfrm>
            <a:off x="1248190" y="3544794"/>
            <a:ext cx="340168" cy="340186"/>
            <a:chOff x="1487200" y="2021475"/>
            <a:chExt cx="483125" cy="483150"/>
          </a:xfrm>
        </p:grpSpPr>
        <p:sp>
          <p:nvSpPr>
            <p:cNvPr id="9906" name="Google Shape;9906;p9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7" name="Google Shape;9907;p9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8" name="Google Shape;9908;p9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9" name="Google Shape;9909;p9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0" name="Google Shape;9910;p94"/>
          <p:cNvGrpSpPr/>
          <p:nvPr/>
        </p:nvGrpSpPr>
        <p:grpSpPr>
          <a:xfrm>
            <a:off x="1662527" y="3565398"/>
            <a:ext cx="340168" cy="298978"/>
            <a:chOff x="2081650" y="2050750"/>
            <a:chExt cx="483125" cy="424625"/>
          </a:xfrm>
        </p:grpSpPr>
        <p:sp>
          <p:nvSpPr>
            <p:cNvPr id="9911" name="Google Shape;9911;p9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2" name="Google Shape;9912;p9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3" name="Google Shape;9913;p9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9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5" name="Google Shape;9915;p9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6" name="Google Shape;9916;p9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7" name="Google Shape;9917;p94"/>
          <p:cNvGrpSpPr/>
          <p:nvPr/>
        </p:nvGrpSpPr>
        <p:grpSpPr>
          <a:xfrm>
            <a:off x="2090460" y="3588721"/>
            <a:ext cx="340168" cy="252332"/>
            <a:chOff x="2676100" y="2083800"/>
            <a:chExt cx="483125" cy="358375"/>
          </a:xfrm>
        </p:grpSpPr>
        <p:sp>
          <p:nvSpPr>
            <p:cNvPr id="9918" name="Google Shape;9918;p9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9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0" name="Google Shape;9920;p94"/>
          <p:cNvGrpSpPr/>
          <p:nvPr/>
        </p:nvGrpSpPr>
        <p:grpSpPr>
          <a:xfrm>
            <a:off x="2515974" y="3554766"/>
            <a:ext cx="323587" cy="320242"/>
            <a:chOff x="3282325" y="2035675"/>
            <a:chExt cx="459575" cy="454825"/>
          </a:xfrm>
        </p:grpSpPr>
        <p:sp>
          <p:nvSpPr>
            <p:cNvPr id="9921" name="Google Shape;9921;p9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2" name="Google Shape;9922;p9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9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9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25" name="Google Shape;9925;p9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6" name="Google Shape;9926;p9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27" name="Google Shape;9927;p94"/>
          <p:cNvGrpSpPr/>
          <p:nvPr/>
        </p:nvGrpSpPr>
        <p:grpSpPr>
          <a:xfrm>
            <a:off x="3760673" y="3544803"/>
            <a:ext cx="340608" cy="340168"/>
            <a:chOff x="5053900" y="2021500"/>
            <a:chExt cx="483750" cy="483125"/>
          </a:xfrm>
        </p:grpSpPr>
        <p:sp>
          <p:nvSpPr>
            <p:cNvPr id="9928" name="Google Shape;9928;p9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9" name="Google Shape;9929;p9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9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9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2" name="Google Shape;9932;p9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3" name="Google Shape;9933;p9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9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9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36" name="Google Shape;9936;p9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37" name="Google Shape;9937;p94"/>
          <p:cNvGrpSpPr/>
          <p:nvPr/>
        </p:nvGrpSpPr>
        <p:grpSpPr>
          <a:xfrm>
            <a:off x="4585773" y="3547971"/>
            <a:ext cx="351663" cy="333831"/>
            <a:chOff x="6222125" y="2025975"/>
            <a:chExt cx="499450" cy="474125"/>
          </a:xfrm>
        </p:grpSpPr>
        <p:sp>
          <p:nvSpPr>
            <p:cNvPr id="9938" name="Google Shape;9938;p9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9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0" name="Google Shape;9940;p9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1" name="Google Shape;9941;p94"/>
          <p:cNvGrpSpPr/>
          <p:nvPr/>
        </p:nvGrpSpPr>
        <p:grpSpPr>
          <a:xfrm>
            <a:off x="5043335" y="2364541"/>
            <a:ext cx="335504" cy="185953"/>
            <a:chOff x="896050" y="2725450"/>
            <a:chExt cx="476500" cy="264100"/>
          </a:xfrm>
        </p:grpSpPr>
        <p:sp>
          <p:nvSpPr>
            <p:cNvPr id="9942" name="Google Shape;9942;p9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3" name="Google Shape;9943;p9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4" name="Google Shape;9944;p9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5" name="Google Shape;9945;p94"/>
          <p:cNvGrpSpPr/>
          <p:nvPr/>
        </p:nvGrpSpPr>
        <p:grpSpPr>
          <a:xfrm>
            <a:off x="5474075" y="2287425"/>
            <a:ext cx="340168" cy="340186"/>
            <a:chOff x="1487200" y="2615925"/>
            <a:chExt cx="483125" cy="483150"/>
          </a:xfrm>
        </p:grpSpPr>
        <p:sp>
          <p:nvSpPr>
            <p:cNvPr id="9946" name="Google Shape;9946;p9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7" name="Google Shape;9947;p9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8" name="Google Shape;9948;p9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9" name="Google Shape;9949;p94"/>
          <p:cNvGrpSpPr/>
          <p:nvPr/>
        </p:nvGrpSpPr>
        <p:grpSpPr>
          <a:xfrm>
            <a:off x="5874024" y="2287425"/>
            <a:ext cx="353564" cy="340186"/>
            <a:chOff x="2077575" y="2615925"/>
            <a:chExt cx="502150" cy="483150"/>
          </a:xfrm>
        </p:grpSpPr>
        <p:sp>
          <p:nvSpPr>
            <p:cNvPr id="9950" name="Google Shape;9950;p9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1" name="Google Shape;9951;p9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2" name="Google Shape;9952;p9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3" name="Google Shape;9953;p9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4" name="Google Shape;9954;p94"/>
          <p:cNvGrpSpPr/>
          <p:nvPr/>
        </p:nvGrpSpPr>
        <p:grpSpPr>
          <a:xfrm>
            <a:off x="6297813" y="2303452"/>
            <a:ext cx="334536" cy="308132"/>
            <a:chOff x="2680100" y="2638725"/>
            <a:chExt cx="475125" cy="437625"/>
          </a:xfrm>
        </p:grpSpPr>
        <p:sp>
          <p:nvSpPr>
            <p:cNvPr id="9955" name="Google Shape;9955;p9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6" name="Google Shape;9956;p9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7" name="Google Shape;9957;p9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9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9" name="Google Shape;9959;p94"/>
          <p:cNvGrpSpPr/>
          <p:nvPr/>
        </p:nvGrpSpPr>
        <p:grpSpPr>
          <a:xfrm>
            <a:off x="6763452" y="2287425"/>
            <a:ext cx="239183" cy="340186"/>
            <a:chOff x="3342275" y="2615925"/>
            <a:chExt cx="339700" cy="483150"/>
          </a:xfrm>
        </p:grpSpPr>
        <p:sp>
          <p:nvSpPr>
            <p:cNvPr id="9960" name="Google Shape;9960;p9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1" name="Google Shape;9961;p9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2" name="Google Shape;9962;p9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3" name="Google Shape;9963;p9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4" name="Google Shape;9964;p9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5" name="Google Shape;9965;p94"/>
          <p:cNvGrpSpPr/>
          <p:nvPr/>
        </p:nvGrpSpPr>
        <p:grpSpPr>
          <a:xfrm>
            <a:off x="5380655" y="3961361"/>
            <a:ext cx="339482" cy="339271"/>
            <a:chOff x="5648900" y="2616600"/>
            <a:chExt cx="482150" cy="481850"/>
          </a:xfrm>
        </p:grpSpPr>
        <p:sp>
          <p:nvSpPr>
            <p:cNvPr id="9966" name="Google Shape;9966;p9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7" name="Google Shape;9967;p9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8" name="Google Shape;9968;p94"/>
          <p:cNvGrpSpPr/>
          <p:nvPr/>
        </p:nvGrpSpPr>
        <p:grpSpPr>
          <a:xfrm>
            <a:off x="3699939" y="3968149"/>
            <a:ext cx="325626" cy="325694"/>
            <a:chOff x="6242825" y="2615925"/>
            <a:chExt cx="483125" cy="483225"/>
          </a:xfrm>
        </p:grpSpPr>
        <p:sp>
          <p:nvSpPr>
            <p:cNvPr id="9969" name="Google Shape;9969;p9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9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9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2" name="Google Shape;9972;p9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3" name="Google Shape;9973;p9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74" name="Google Shape;9974;p9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75" name="Google Shape;9975;p94"/>
          <p:cNvGrpSpPr/>
          <p:nvPr/>
        </p:nvGrpSpPr>
        <p:grpSpPr>
          <a:xfrm>
            <a:off x="5473116" y="2707036"/>
            <a:ext cx="342087" cy="340186"/>
            <a:chOff x="1487200" y="3210375"/>
            <a:chExt cx="485850" cy="483150"/>
          </a:xfrm>
        </p:grpSpPr>
        <p:sp>
          <p:nvSpPr>
            <p:cNvPr id="9976" name="Google Shape;9976;p9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7" name="Google Shape;9977;p9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8" name="Google Shape;9978;p9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79" name="Google Shape;9979;p9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9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1" name="Google Shape;9981;p94"/>
          <p:cNvGrpSpPr/>
          <p:nvPr/>
        </p:nvGrpSpPr>
        <p:grpSpPr>
          <a:xfrm>
            <a:off x="6712475" y="2707027"/>
            <a:ext cx="341136" cy="340204"/>
            <a:chOff x="3269875" y="3210400"/>
            <a:chExt cx="484500" cy="483175"/>
          </a:xfrm>
        </p:grpSpPr>
        <p:sp>
          <p:nvSpPr>
            <p:cNvPr id="9982" name="Google Shape;9982;p9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3" name="Google Shape;9983;p9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4" name="Google Shape;9984;p94"/>
          <p:cNvGrpSpPr/>
          <p:nvPr/>
        </p:nvGrpSpPr>
        <p:grpSpPr>
          <a:xfrm>
            <a:off x="7211568" y="2706666"/>
            <a:ext cx="170216" cy="340925"/>
            <a:chOff x="3985700" y="3210375"/>
            <a:chExt cx="241750" cy="484200"/>
          </a:xfrm>
        </p:grpSpPr>
        <p:sp>
          <p:nvSpPr>
            <p:cNvPr id="9985" name="Google Shape;9985;p9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6" name="Google Shape;9986;p9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7" name="Google Shape;9987;p94"/>
          <p:cNvGrpSpPr/>
          <p:nvPr/>
        </p:nvGrpSpPr>
        <p:grpSpPr>
          <a:xfrm>
            <a:off x="7550838" y="2707678"/>
            <a:ext cx="339007" cy="338901"/>
            <a:chOff x="4460225" y="3211300"/>
            <a:chExt cx="481475" cy="481325"/>
          </a:xfrm>
        </p:grpSpPr>
        <p:sp>
          <p:nvSpPr>
            <p:cNvPr id="9988" name="Google Shape;9988;p9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9" name="Google Shape;9989;p9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0" name="Google Shape;9990;p9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1" name="Google Shape;9991;p94"/>
          <p:cNvGrpSpPr/>
          <p:nvPr/>
        </p:nvGrpSpPr>
        <p:grpSpPr>
          <a:xfrm>
            <a:off x="5824496" y="3990669"/>
            <a:ext cx="342034" cy="280654"/>
            <a:chOff x="5647000" y="3252650"/>
            <a:chExt cx="485775" cy="398600"/>
          </a:xfrm>
        </p:grpSpPr>
        <p:sp>
          <p:nvSpPr>
            <p:cNvPr id="9992" name="Google Shape;9992;p9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3" name="Google Shape;9993;p9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4" name="Google Shape;9994;p9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5" name="Google Shape;9995;p9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6" name="Google Shape;9996;p9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7" name="Google Shape;9997;p94"/>
          <p:cNvGrpSpPr/>
          <p:nvPr/>
        </p:nvGrpSpPr>
        <p:grpSpPr>
          <a:xfrm>
            <a:off x="4129937" y="3996769"/>
            <a:ext cx="326536" cy="268454"/>
            <a:chOff x="6242450" y="3252800"/>
            <a:chExt cx="484475" cy="398300"/>
          </a:xfrm>
        </p:grpSpPr>
        <p:sp>
          <p:nvSpPr>
            <p:cNvPr id="9998" name="Google Shape;9998;p9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9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9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94"/>
          <p:cNvGrpSpPr/>
          <p:nvPr/>
        </p:nvGrpSpPr>
        <p:grpSpPr>
          <a:xfrm>
            <a:off x="5061598" y="3126102"/>
            <a:ext cx="298978" cy="340168"/>
            <a:chOff x="922025" y="3804850"/>
            <a:chExt cx="424625" cy="483125"/>
          </a:xfrm>
        </p:grpSpPr>
        <p:sp>
          <p:nvSpPr>
            <p:cNvPr id="10002" name="Google Shape;10002;p9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9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04" name="Google Shape;10004;p9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05" name="Google Shape;10005;p94"/>
          <p:cNvGrpSpPr/>
          <p:nvPr/>
        </p:nvGrpSpPr>
        <p:grpSpPr>
          <a:xfrm>
            <a:off x="5894327" y="3126102"/>
            <a:ext cx="312955" cy="340168"/>
            <a:chOff x="2100300" y="3804850"/>
            <a:chExt cx="444475" cy="483125"/>
          </a:xfrm>
        </p:grpSpPr>
        <p:sp>
          <p:nvSpPr>
            <p:cNvPr id="10006" name="Google Shape;10006;p9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9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8" name="Google Shape;10008;p94"/>
          <p:cNvGrpSpPr/>
          <p:nvPr/>
        </p:nvGrpSpPr>
        <p:grpSpPr>
          <a:xfrm>
            <a:off x="6317950" y="3126102"/>
            <a:ext cx="294261" cy="340168"/>
            <a:chOff x="2708700" y="3804850"/>
            <a:chExt cx="417925" cy="483125"/>
          </a:xfrm>
        </p:grpSpPr>
        <p:sp>
          <p:nvSpPr>
            <p:cNvPr id="10009" name="Google Shape;10009;p9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0" name="Google Shape;10010;p9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1" name="Google Shape;10011;p9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2" name="Google Shape;10012;p9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3" name="Google Shape;10013;p9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9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15" name="Google Shape;10015;p94"/>
          <p:cNvGrpSpPr/>
          <p:nvPr/>
        </p:nvGrpSpPr>
        <p:grpSpPr>
          <a:xfrm>
            <a:off x="7554825" y="3127378"/>
            <a:ext cx="331033" cy="337616"/>
            <a:chOff x="4467450" y="3808475"/>
            <a:chExt cx="470150" cy="479500"/>
          </a:xfrm>
        </p:grpSpPr>
        <p:sp>
          <p:nvSpPr>
            <p:cNvPr id="10016" name="Google Shape;10016;p9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9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8" name="Google Shape;10018;p9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9" name="Google Shape;10019;p9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0" name="Google Shape;10020;p94"/>
          <p:cNvGrpSpPr/>
          <p:nvPr/>
        </p:nvGrpSpPr>
        <p:grpSpPr>
          <a:xfrm>
            <a:off x="7975172" y="3126102"/>
            <a:ext cx="340186" cy="340168"/>
            <a:chOff x="5053900" y="3804850"/>
            <a:chExt cx="483150" cy="483125"/>
          </a:xfrm>
        </p:grpSpPr>
        <p:sp>
          <p:nvSpPr>
            <p:cNvPr id="10021" name="Google Shape;10021;p9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2" name="Google Shape;10022;p9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9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4" name="Google Shape;10024;p9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5" name="Google Shape;10025;p94"/>
          <p:cNvGrpSpPr/>
          <p:nvPr/>
        </p:nvGrpSpPr>
        <p:grpSpPr>
          <a:xfrm>
            <a:off x="6270890" y="3960912"/>
            <a:ext cx="340168" cy="340168"/>
            <a:chOff x="5648375" y="3804850"/>
            <a:chExt cx="483125" cy="483125"/>
          </a:xfrm>
        </p:grpSpPr>
        <p:sp>
          <p:nvSpPr>
            <p:cNvPr id="10026" name="Google Shape;10026;p9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7" name="Google Shape;10027;p9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8" name="Google Shape;10028;p9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9" name="Google Shape;10029;p9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0" name="Google Shape;10030;p94"/>
          <p:cNvGrpSpPr/>
          <p:nvPr/>
        </p:nvGrpSpPr>
        <p:grpSpPr>
          <a:xfrm>
            <a:off x="4560845" y="3973272"/>
            <a:ext cx="280923" cy="315449"/>
            <a:chOff x="6276025" y="3812400"/>
            <a:chExt cx="416800" cy="468025"/>
          </a:xfrm>
        </p:grpSpPr>
        <p:sp>
          <p:nvSpPr>
            <p:cNvPr id="10031" name="Google Shape;10031;p9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2" name="Google Shape;10032;p9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3" name="Google Shape;10033;p9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9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5" name="Google Shape;10035;p94"/>
          <p:cNvGrpSpPr/>
          <p:nvPr/>
        </p:nvGrpSpPr>
        <p:grpSpPr>
          <a:xfrm>
            <a:off x="5039779" y="3545089"/>
            <a:ext cx="342615" cy="340186"/>
            <a:chOff x="890400" y="4399350"/>
            <a:chExt cx="486600" cy="483150"/>
          </a:xfrm>
        </p:grpSpPr>
        <p:sp>
          <p:nvSpPr>
            <p:cNvPr id="10036" name="Google Shape;10036;p9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7" name="Google Shape;10037;p9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8" name="Google Shape;10038;p9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9" name="Google Shape;10039;p94"/>
          <p:cNvGrpSpPr/>
          <p:nvPr/>
        </p:nvGrpSpPr>
        <p:grpSpPr>
          <a:xfrm>
            <a:off x="5474075" y="3560368"/>
            <a:ext cx="340168" cy="309628"/>
            <a:chOff x="1487200" y="4421025"/>
            <a:chExt cx="483125" cy="439750"/>
          </a:xfrm>
        </p:grpSpPr>
        <p:sp>
          <p:nvSpPr>
            <p:cNvPr id="10040" name="Google Shape;10040;p9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1" name="Google Shape;10041;p9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9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3" name="Google Shape;10043;p9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4" name="Google Shape;10044;p94"/>
          <p:cNvGrpSpPr/>
          <p:nvPr/>
        </p:nvGrpSpPr>
        <p:grpSpPr>
          <a:xfrm>
            <a:off x="5878353" y="3545107"/>
            <a:ext cx="344903" cy="340151"/>
            <a:chOff x="2079300" y="4399325"/>
            <a:chExt cx="489850" cy="483100"/>
          </a:xfrm>
        </p:grpSpPr>
        <p:sp>
          <p:nvSpPr>
            <p:cNvPr id="10045" name="Google Shape;10045;p9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6" name="Google Shape;10046;p9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47" name="Google Shape;10047;p9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48" name="Google Shape;10048;p94"/>
          <p:cNvGrpSpPr/>
          <p:nvPr/>
        </p:nvGrpSpPr>
        <p:grpSpPr>
          <a:xfrm>
            <a:off x="6744925" y="3545107"/>
            <a:ext cx="276236" cy="340151"/>
            <a:chOff x="3316000" y="4399325"/>
            <a:chExt cx="392325" cy="483100"/>
          </a:xfrm>
        </p:grpSpPr>
        <p:sp>
          <p:nvSpPr>
            <p:cNvPr id="10049" name="Google Shape;10049;p9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0" name="Google Shape;10050;p9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1" name="Google Shape;10051;p94"/>
          <p:cNvGrpSpPr/>
          <p:nvPr/>
        </p:nvGrpSpPr>
        <p:grpSpPr>
          <a:xfrm>
            <a:off x="7169665" y="3545089"/>
            <a:ext cx="254022" cy="340186"/>
            <a:chOff x="3926225" y="4399275"/>
            <a:chExt cx="360775" cy="483150"/>
          </a:xfrm>
        </p:grpSpPr>
        <p:sp>
          <p:nvSpPr>
            <p:cNvPr id="10052" name="Google Shape;10052;p9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3" name="Google Shape;10053;p9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54" name="Google Shape;10054;p9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55" name="Google Shape;10055;p94"/>
          <p:cNvGrpSpPr/>
          <p:nvPr/>
        </p:nvGrpSpPr>
        <p:grpSpPr>
          <a:xfrm>
            <a:off x="7975224" y="3545151"/>
            <a:ext cx="340080" cy="340063"/>
            <a:chOff x="5053975" y="4399375"/>
            <a:chExt cx="483000" cy="482975"/>
          </a:xfrm>
        </p:grpSpPr>
        <p:sp>
          <p:nvSpPr>
            <p:cNvPr id="10056" name="Google Shape;10056;p9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7" name="Google Shape;10057;p9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8" name="Google Shape;10058;p9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9" name="Google Shape;10059;p94"/>
          <p:cNvGrpSpPr/>
          <p:nvPr/>
        </p:nvGrpSpPr>
        <p:grpSpPr>
          <a:xfrm>
            <a:off x="6715417" y="3960912"/>
            <a:ext cx="340168" cy="340168"/>
            <a:chOff x="5648375" y="4399300"/>
            <a:chExt cx="483125" cy="483125"/>
          </a:xfrm>
        </p:grpSpPr>
        <p:sp>
          <p:nvSpPr>
            <p:cNvPr id="10060" name="Google Shape;10060;p9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1" name="Google Shape;10061;p9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2" name="Google Shape;10062;p94"/>
          <p:cNvGrpSpPr/>
          <p:nvPr/>
        </p:nvGrpSpPr>
        <p:grpSpPr>
          <a:xfrm>
            <a:off x="4946140" y="3979624"/>
            <a:ext cx="330007" cy="302744"/>
            <a:chOff x="6239575" y="4416275"/>
            <a:chExt cx="489625" cy="449175"/>
          </a:xfrm>
        </p:grpSpPr>
        <p:sp>
          <p:nvSpPr>
            <p:cNvPr id="10063" name="Google Shape;10063;p9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4" name="Google Shape;10064;p9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5" name="Google Shape;10065;p9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6" name="Google Shape;10066;p94"/>
          <p:cNvGrpSpPr/>
          <p:nvPr/>
        </p:nvGrpSpPr>
        <p:grpSpPr>
          <a:xfrm>
            <a:off x="2049419" y="3976879"/>
            <a:ext cx="308234" cy="308234"/>
            <a:chOff x="892750" y="4993750"/>
            <a:chExt cx="483125" cy="483125"/>
          </a:xfrm>
        </p:grpSpPr>
        <p:sp>
          <p:nvSpPr>
            <p:cNvPr id="10067" name="Google Shape;10067;p9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9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9" name="Google Shape;10069;p9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0" name="Google Shape;10070;p94"/>
          <p:cNvGrpSpPr/>
          <p:nvPr/>
        </p:nvGrpSpPr>
        <p:grpSpPr>
          <a:xfrm>
            <a:off x="853427" y="3984006"/>
            <a:ext cx="293982" cy="293982"/>
            <a:chOff x="2676100" y="4993750"/>
            <a:chExt cx="483125" cy="483125"/>
          </a:xfrm>
        </p:grpSpPr>
        <p:sp>
          <p:nvSpPr>
            <p:cNvPr id="10071" name="Google Shape;10071;p9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2" name="Google Shape;10072;p9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3" name="Google Shape;10073;p9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4" name="Google Shape;10074;p94"/>
          <p:cNvGrpSpPr/>
          <p:nvPr/>
        </p:nvGrpSpPr>
        <p:grpSpPr>
          <a:xfrm>
            <a:off x="3287244" y="3976879"/>
            <a:ext cx="308234" cy="308234"/>
            <a:chOff x="3270550" y="4993750"/>
            <a:chExt cx="483125" cy="483125"/>
          </a:xfrm>
        </p:grpSpPr>
        <p:sp>
          <p:nvSpPr>
            <p:cNvPr id="10075" name="Google Shape;10075;p9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6" name="Google Shape;10076;p9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9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8" name="Google Shape;10078;p94"/>
          <p:cNvGrpSpPr/>
          <p:nvPr/>
        </p:nvGrpSpPr>
        <p:grpSpPr>
          <a:xfrm>
            <a:off x="1271279" y="3983960"/>
            <a:ext cx="293997" cy="294073"/>
            <a:chOff x="4459450" y="4993700"/>
            <a:chExt cx="483150" cy="483275"/>
          </a:xfrm>
        </p:grpSpPr>
        <p:sp>
          <p:nvSpPr>
            <p:cNvPr id="10079" name="Google Shape;10079;p9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9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1" name="Google Shape;10081;p94"/>
          <p:cNvGrpSpPr/>
          <p:nvPr/>
        </p:nvGrpSpPr>
        <p:grpSpPr>
          <a:xfrm>
            <a:off x="2462028" y="3976879"/>
            <a:ext cx="308234" cy="308234"/>
            <a:chOff x="1487200" y="4993750"/>
            <a:chExt cx="483125" cy="483125"/>
          </a:xfrm>
        </p:grpSpPr>
        <p:sp>
          <p:nvSpPr>
            <p:cNvPr id="10082" name="Google Shape;10082;p9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3" name="Google Shape;10083;p9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4" name="Google Shape;10084;p94"/>
          <p:cNvGrpSpPr/>
          <p:nvPr/>
        </p:nvGrpSpPr>
        <p:grpSpPr>
          <a:xfrm>
            <a:off x="2874638" y="3976879"/>
            <a:ext cx="308234" cy="308234"/>
            <a:chOff x="2081650" y="4993750"/>
            <a:chExt cx="483125" cy="483125"/>
          </a:xfrm>
        </p:grpSpPr>
        <p:sp>
          <p:nvSpPr>
            <p:cNvPr id="10085" name="Google Shape;10085;p9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6" name="Google Shape;10086;p9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7" name="Google Shape;10087;p94"/>
          <p:cNvGrpSpPr/>
          <p:nvPr/>
        </p:nvGrpSpPr>
        <p:grpSpPr>
          <a:xfrm>
            <a:off x="1651280" y="3983960"/>
            <a:ext cx="293997" cy="294073"/>
            <a:chOff x="5053900" y="4993700"/>
            <a:chExt cx="483150" cy="483275"/>
          </a:xfrm>
        </p:grpSpPr>
        <p:sp>
          <p:nvSpPr>
            <p:cNvPr id="10088" name="Google Shape;10088;p9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9" name="Google Shape;10089;p9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0" name="Google Shape;10090;p9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10091" name="Google Shape;10091;p94"/>
          <p:cNvGrpSpPr/>
          <p:nvPr/>
        </p:nvGrpSpPr>
        <p:grpSpPr>
          <a:xfrm>
            <a:off x="7159962" y="3960299"/>
            <a:ext cx="195401" cy="341395"/>
            <a:chOff x="1426400" y="1814750"/>
            <a:chExt cx="407850" cy="712575"/>
          </a:xfrm>
        </p:grpSpPr>
        <p:sp>
          <p:nvSpPr>
            <p:cNvPr id="10092" name="Google Shape;10092;p9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9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94"/>
          <p:cNvGrpSpPr/>
          <p:nvPr/>
        </p:nvGrpSpPr>
        <p:grpSpPr>
          <a:xfrm>
            <a:off x="7494377" y="3991261"/>
            <a:ext cx="279423" cy="279471"/>
            <a:chOff x="1910075" y="2021700"/>
            <a:chExt cx="583225" cy="583325"/>
          </a:xfrm>
        </p:grpSpPr>
        <p:sp>
          <p:nvSpPr>
            <p:cNvPr id="10096" name="Google Shape;10096;p9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9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94"/>
          <p:cNvGrpSpPr/>
          <p:nvPr/>
        </p:nvGrpSpPr>
        <p:grpSpPr>
          <a:xfrm>
            <a:off x="7912814" y="4026678"/>
            <a:ext cx="392874" cy="208636"/>
            <a:chOff x="2749275" y="2099575"/>
            <a:chExt cx="820025" cy="435475"/>
          </a:xfrm>
        </p:grpSpPr>
        <p:sp>
          <p:nvSpPr>
            <p:cNvPr id="10100" name="Google Shape;10100;p9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9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9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07"/>
        <p:cNvGrpSpPr/>
        <p:nvPr/>
      </p:nvGrpSpPr>
      <p:grpSpPr>
        <a:xfrm>
          <a:off x="0" y="0"/>
          <a:ext cx="0" cy="0"/>
          <a:chOff x="0" y="0"/>
          <a:chExt cx="0" cy="0"/>
        </a:xfrm>
      </p:grpSpPr>
      <p:sp>
        <p:nvSpPr>
          <p:cNvPr id="10108" name="Google Shape;10108;p9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9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9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1" name="Google Shape;10111;p95"/>
          <p:cNvGrpSpPr/>
          <p:nvPr/>
        </p:nvGrpSpPr>
        <p:grpSpPr>
          <a:xfrm>
            <a:off x="2987728" y="1340982"/>
            <a:ext cx="371882" cy="373766"/>
            <a:chOff x="-41270450" y="1973375"/>
            <a:chExt cx="315850" cy="317450"/>
          </a:xfrm>
        </p:grpSpPr>
        <p:sp>
          <p:nvSpPr>
            <p:cNvPr id="10112" name="Google Shape;10112;p9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9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95"/>
          <p:cNvGrpSpPr/>
          <p:nvPr/>
        </p:nvGrpSpPr>
        <p:grpSpPr>
          <a:xfrm>
            <a:off x="3005407" y="1787939"/>
            <a:ext cx="395871" cy="372088"/>
            <a:chOff x="-41291625" y="2339025"/>
            <a:chExt cx="336225" cy="316025"/>
          </a:xfrm>
        </p:grpSpPr>
        <p:sp>
          <p:nvSpPr>
            <p:cNvPr id="10117" name="Google Shape;10117;p9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9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9" name="Google Shape;10119;p9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9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9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9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5" name="Google Shape;10125;p95"/>
          <p:cNvGrpSpPr/>
          <p:nvPr/>
        </p:nvGrpSpPr>
        <p:grpSpPr>
          <a:xfrm>
            <a:off x="1229534" y="1312990"/>
            <a:ext cx="396931" cy="373147"/>
            <a:chOff x="-42804750" y="1949600"/>
            <a:chExt cx="337125" cy="316925"/>
          </a:xfrm>
        </p:grpSpPr>
        <p:sp>
          <p:nvSpPr>
            <p:cNvPr id="10126" name="Google Shape;10126;p9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95"/>
          <p:cNvGrpSpPr/>
          <p:nvPr/>
        </p:nvGrpSpPr>
        <p:grpSpPr>
          <a:xfrm>
            <a:off x="1292211" y="1765686"/>
            <a:ext cx="335706" cy="364258"/>
            <a:chOff x="-42778750" y="2320125"/>
            <a:chExt cx="285125" cy="309375"/>
          </a:xfrm>
        </p:grpSpPr>
        <p:sp>
          <p:nvSpPr>
            <p:cNvPr id="10130" name="Google Shape;10130;p9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9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95"/>
          <p:cNvGrpSpPr/>
          <p:nvPr/>
        </p:nvGrpSpPr>
        <p:grpSpPr>
          <a:xfrm>
            <a:off x="1269879" y="2212691"/>
            <a:ext cx="375591" cy="374678"/>
            <a:chOff x="-42796875" y="2680675"/>
            <a:chExt cx="319000" cy="318225"/>
          </a:xfrm>
        </p:grpSpPr>
        <p:sp>
          <p:nvSpPr>
            <p:cNvPr id="10133" name="Google Shape;10133;p9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9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9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9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9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9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2" name="Google Shape;10142;p95"/>
          <p:cNvGrpSpPr/>
          <p:nvPr/>
        </p:nvGrpSpPr>
        <p:grpSpPr>
          <a:xfrm>
            <a:off x="2168150" y="3090966"/>
            <a:ext cx="390426" cy="369586"/>
            <a:chOff x="-39055650" y="2315975"/>
            <a:chExt cx="331600" cy="313900"/>
          </a:xfrm>
        </p:grpSpPr>
        <p:sp>
          <p:nvSpPr>
            <p:cNvPr id="10143" name="Google Shape;10143;p9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9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5" name="Google Shape;10145;p9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9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7" name="Google Shape;10147;p95"/>
          <p:cNvGrpSpPr/>
          <p:nvPr/>
        </p:nvGrpSpPr>
        <p:grpSpPr>
          <a:xfrm>
            <a:off x="1659816" y="1313166"/>
            <a:ext cx="380241" cy="371793"/>
            <a:chOff x="-42430625" y="1949750"/>
            <a:chExt cx="322950" cy="315775"/>
          </a:xfrm>
        </p:grpSpPr>
        <p:sp>
          <p:nvSpPr>
            <p:cNvPr id="10148" name="Google Shape;10148;p9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2" name="Google Shape;10152;p9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9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9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9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9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8" name="Google Shape;10158;p95"/>
          <p:cNvGrpSpPr/>
          <p:nvPr/>
        </p:nvGrpSpPr>
        <p:grpSpPr>
          <a:xfrm>
            <a:off x="2623344" y="3089112"/>
            <a:ext cx="372824" cy="372058"/>
            <a:chOff x="-38686275" y="2314400"/>
            <a:chExt cx="316650" cy="316000"/>
          </a:xfrm>
        </p:grpSpPr>
        <p:sp>
          <p:nvSpPr>
            <p:cNvPr id="10159" name="Google Shape;10159;p9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9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95"/>
          <p:cNvGrpSpPr/>
          <p:nvPr/>
        </p:nvGrpSpPr>
        <p:grpSpPr>
          <a:xfrm>
            <a:off x="2621946" y="3581152"/>
            <a:ext cx="375620" cy="373736"/>
            <a:chOff x="-38686275" y="2682250"/>
            <a:chExt cx="319025" cy="317425"/>
          </a:xfrm>
        </p:grpSpPr>
        <p:sp>
          <p:nvSpPr>
            <p:cNvPr id="10162" name="Google Shape;10162;p9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9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95"/>
          <p:cNvGrpSpPr/>
          <p:nvPr/>
        </p:nvGrpSpPr>
        <p:grpSpPr>
          <a:xfrm>
            <a:off x="3940328" y="3579695"/>
            <a:ext cx="391368" cy="376650"/>
            <a:chOff x="-37534750" y="2668075"/>
            <a:chExt cx="332400" cy="319900"/>
          </a:xfrm>
        </p:grpSpPr>
        <p:sp>
          <p:nvSpPr>
            <p:cNvPr id="10165" name="Google Shape;10165;p9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7" name="Google Shape;10167;p9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8" name="Google Shape;10168;p95"/>
          <p:cNvGrpSpPr/>
          <p:nvPr/>
        </p:nvGrpSpPr>
        <p:grpSpPr>
          <a:xfrm>
            <a:off x="2131694" y="1760829"/>
            <a:ext cx="375591" cy="374060"/>
            <a:chOff x="-42062025" y="2316000"/>
            <a:chExt cx="319000" cy="317700"/>
          </a:xfrm>
        </p:grpSpPr>
        <p:sp>
          <p:nvSpPr>
            <p:cNvPr id="10169" name="Google Shape;10169;p9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9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1" name="Google Shape;10171;p9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2" name="Google Shape;10172;p95"/>
          <p:cNvGrpSpPr/>
          <p:nvPr/>
        </p:nvGrpSpPr>
        <p:grpSpPr>
          <a:xfrm>
            <a:off x="876569" y="2671933"/>
            <a:ext cx="330143" cy="368173"/>
            <a:chOff x="-40150450" y="1977325"/>
            <a:chExt cx="280400" cy="312700"/>
          </a:xfrm>
        </p:grpSpPr>
        <p:sp>
          <p:nvSpPr>
            <p:cNvPr id="10173" name="Google Shape;10173;p9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9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9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95"/>
          <p:cNvGrpSpPr/>
          <p:nvPr/>
        </p:nvGrpSpPr>
        <p:grpSpPr>
          <a:xfrm>
            <a:off x="870534" y="3131151"/>
            <a:ext cx="342211" cy="372824"/>
            <a:chOff x="-40160700" y="2339625"/>
            <a:chExt cx="290650" cy="316650"/>
          </a:xfrm>
        </p:grpSpPr>
        <p:sp>
          <p:nvSpPr>
            <p:cNvPr id="10178" name="Google Shape;10178;p9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9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9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9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95"/>
          <p:cNvGrpSpPr/>
          <p:nvPr/>
        </p:nvGrpSpPr>
        <p:grpSpPr>
          <a:xfrm>
            <a:off x="852359" y="3581608"/>
            <a:ext cx="375591" cy="372824"/>
            <a:chOff x="-40171725" y="2705875"/>
            <a:chExt cx="319000" cy="316650"/>
          </a:xfrm>
        </p:grpSpPr>
        <p:sp>
          <p:nvSpPr>
            <p:cNvPr id="10183" name="Google Shape;10183;p9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9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95"/>
          <p:cNvGrpSpPr/>
          <p:nvPr/>
        </p:nvGrpSpPr>
        <p:grpSpPr>
          <a:xfrm>
            <a:off x="3109957" y="2656064"/>
            <a:ext cx="272686" cy="373766"/>
            <a:chOff x="-38275925" y="1946600"/>
            <a:chExt cx="231600" cy="317450"/>
          </a:xfrm>
        </p:grpSpPr>
        <p:sp>
          <p:nvSpPr>
            <p:cNvPr id="10186" name="Google Shape;10186;p9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8" name="Google Shape;10188;p9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0" name="Google Shape;10190;p95"/>
          <p:cNvGrpSpPr/>
          <p:nvPr/>
        </p:nvGrpSpPr>
        <p:grpSpPr>
          <a:xfrm>
            <a:off x="2173841" y="4053505"/>
            <a:ext cx="382096" cy="371911"/>
            <a:chOff x="-37190575" y="1951325"/>
            <a:chExt cx="324525" cy="315875"/>
          </a:xfrm>
        </p:grpSpPr>
        <p:sp>
          <p:nvSpPr>
            <p:cNvPr id="10191" name="Google Shape;10191;p9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9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9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9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6" name="Google Shape;10196;p9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7" name="Google Shape;10197;p95"/>
          <p:cNvGrpSpPr/>
          <p:nvPr/>
        </p:nvGrpSpPr>
        <p:grpSpPr>
          <a:xfrm>
            <a:off x="2574144" y="1839656"/>
            <a:ext cx="373736" cy="293055"/>
            <a:chOff x="-41694200" y="2382950"/>
            <a:chExt cx="317425" cy="248900"/>
          </a:xfrm>
        </p:grpSpPr>
        <p:sp>
          <p:nvSpPr>
            <p:cNvPr id="10198" name="Google Shape;10198;p9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9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95"/>
          <p:cNvGrpSpPr/>
          <p:nvPr/>
        </p:nvGrpSpPr>
        <p:grpSpPr>
          <a:xfrm>
            <a:off x="2570967" y="2192964"/>
            <a:ext cx="375591" cy="373766"/>
            <a:chOff x="-41695775" y="2683025"/>
            <a:chExt cx="319000" cy="317450"/>
          </a:xfrm>
        </p:grpSpPr>
        <p:sp>
          <p:nvSpPr>
            <p:cNvPr id="10201" name="Google Shape;10201;p9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9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9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95"/>
          <p:cNvGrpSpPr/>
          <p:nvPr/>
        </p:nvGrpSpPr>
        <p:grpSpPr>
          <a:xfrm>
            <a:off x="1313266" y="2685734"/>
            <a:ext cx="342211" cy="375620"/>
            <a:chOff x="-39792875" y="1971800"/>
            <a:chExt cx="290650" cy="319025"/>
          </a:xfrm>
        </p:grpSpPr>
        <p:sp>
          <p:nvSpPr>
            <p:cNvPr id="10205" name="Google Shape;10205;p9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7" name="Google Shape;10207;p9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8" name="Google Shape;10208;p95"/>
          <p:cNvGrpSpPr/>
          <p:nvPr/>
        </p:nvGrpSpPr>
        <p:grpSpPr>
          <a:xfrm>
            <a:off x="3490328" y="2657918"/>
            <a:ext cx="383950" cy="372618"/>
            <a:chOff x="-37956150" y="1948175"/>
            <a:chExt cx="326100" cy="316475"/>
          </a:xfrm>
        </p:grpSpPr>
        <p:sp>
          <p:nvSpPr>
            <p:cNvPr id="10209" name="Google Shape;10209;p9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95"/>
          <p:cNvGrpSpPr/>
          <p:nvPr/>
        </p:nvGrpSpPr>
        <p:grpSpPr>
          <a:xfrm>
            <a:off x="1323705" y="3133960"/>
            <a:ext cx="324609" cy="374825"/>
            <a:chOff x="-39783425" y="2337925"/>
            <a:chExt cx="275700" cy="318350"/>
          </a:xfrm>
        </p:grpSpPr>
        <p:sp>
          <p:nvSpPr>
            <p:cNvPr id="10213" name="Google Shape;10213;p9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9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95"/>
          <p:cNvGrpSpPr/>
          <p:nvPr/>
        </p:nvGrpSpPr>
        <p:grpSpPr>
          <a:xfrm>
            <a:off x="3497847" y="3165172"/>
            <a:ext cx="375620" cy="243015"/>
            <a:chOff x="-37953000" y="2379000"/>
            <a:chExt cx="319025" cy="206400"/>
          </a:xfrm>
        </p:grpSpPr>
        <p:sp>
          <p:nvSpPr>
            <p:cNvPr id="10216" name="Google Shape;10216;p9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9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9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9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9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1" name="Google Shape;10221;p9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9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0224" name="Google Shape;10224;p9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0225" name="Google Shape;10225;p9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95"/>
          <p:cNvGrpSpPr/>
          <p:nvPr/>
        </p:nvGrpSpPr>
        <p:grpSpPr>
          <a:xfrm>
            <a:off x="4855594" y="1782519"/>
            <a:ext cx="354107" cy="355063"/>
            <a:chOff x="-28467625" y="2331750"/>
            <a:chExt cx="296150" cy="296950"/>
          </a:xfrm>
        </p:grpSpPr>
        <p:sp>
          <p:nvSpPr>
            <p:cNvPr id="10227" name="Google Shape;10227;p9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95"/>
          <p:cNvGrpSpPr/>
          <p:nvPr/>
        </p:nvGrpSpPr>
        <p:grpSpPr>
          <a:xfrm>
            <a:off x="4869719" y="2225601"/>
            <a:ext cx="325858" cy="351327"/>
            <a:chOff x="-28461325" y="2701925"/>
            <a:chExt cx="272525" cy="293825"/>
          </a:xfrm>
        </p:grpSpPr>
        <p:sp>
          <p:nvSpPr>
            <p:cNvPr id="10230" name="Google Shape;10230;p9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95"/>
          <p:cNvGrpSpPr/>
          <p:nvPr/>
        </p:nvGrpSpPr>
        <p:grpSpPr>
          <a:xfrm>
            <a:off x="7093910" y="1399238"/>
            <a:ext cx="354107" cy="226974"/>
            <a:chOff x="-26585200" y="2025375"/>
            <a:chExt cx="296150" cy="189825"/>
          </a:xfrm>
        </p:grpSpPr>
        <p:sp>
          <p:nvSpPr>
            <p:cNvPr id="10234" name="Google Shape;10234;p9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9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9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9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95"/>
          <p:cNvGrpSpPr/>
          <p:nvPr/>
        </p:nvGrpSpPr>
        <p:grpSpPr>
          <a:xfrm>
            <a:off x="7094373" y="1783461"/>
            <a:ext cx="353180" cy="353180"/>
            <a:chOff x="-26584425" y="2340425"/>
            <a:chExt cx="295375" cy="295375"/>
          </a:xfrm>
        </p:grpSpPr>
        <p:sp>
          <p:nvSpPr>
            <p:cNvPr id="10240" name="Google Shape;10240;p9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9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9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95"/>
          <p:cNvGrpSpPr/>
          <p:nvPr/>
        </p:nvGrpSpPr>
        <p:grpSpPr>
          <a:xfrm>
            <a:off x="7089202" y="2224555"/>
            <a:ext cx="363523" cy="353419"/>
            <a:chOff x="-26585200" y="2710400"/>
            <a:chExt cx="304025" cy="295575"/>
          </a:xfrm>
        </p:grpSpPr>
        <p:sp>
          <p:nvSpPr>
            <p:cNvPr id="10246" name="Google Shape;10246;p9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9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9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9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9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9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9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95"/>
          <p:cNvGrpSpPr/>
          <p:nvPr/>
        </p:nvGrpSpPr>
        <p:grpSpPr>
          <a:xfrm>
            <a:off x="5744337" y="2666033"/>
            <a:ext cx="354136" cy="353210"/>
            <a:chOff x="-24709875" y="1970225"/>
            <a:chExt cx="296175" cy="295400"/>
          </a:xfrm>
        </p:grpSpPr>
        <p:sp>
          <p:nvSpPr>
            <p:cNvPr id="10259" name="Google Shape;10259;p9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9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95"/>
          <p:cNvGrpSpPr/>
          <p:nvPr/>
        </p:nvGrpSpPr>
        <p:grpSpPr>
          <a:xfrm>
            <a:off x="5776352" y="3112911"/>
            <a:ext cx="290107" cy="354107"/>
            <a:chOff x="-24683100" y="2340425"/>
            <a:chExt cx="242625" cy="296150"/>
          </a:xfrm>
        </p:grpSpPr>
        <p:sp>
          <p:nvSpPr>
            <p:cNvPr id="10262" name="Google Shape;10262;p9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6" name="Google Shape;10266;p9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7" name="Google Shape;10267;p95"/>
          <p:cNvGrpSpPr/>
          <p:nvPr/>
        </p:nvGrpSpPr>
        <p:grpSpPr>
          <a:xfrm>
            <a:off x="7982594" y="2666033"/>
            <a:ext cx="360713" cy="353210"/>
            <a:chOff x="-22881800" y="1971800"/>
            <a:chExt cx="301675" cy="295400"/>
          </a:xfrm>
        </p:grpSpPr>
        <p:sp>
          <p:nvSpPr>
            <p:cNvPr id="10268" name="Google Shape;10268;p9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9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9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9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4" name="Google Shape;10274;p9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9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6" name="Google Shape;10276;p95"/>
          <p:cNvGrpSpPr/>
          <p:nvPr/>
        </p:nvGrpSpPr>
        <p:grpSpPr>
          <a:xfrm>
            <a:off x="5358939" y="2224196"/>
            <a:ext cx="227930" cy="354136"/>
            <a:chOff x="-28043900" y="2701925"/>
            <a:chExt cx="190625" cy="296175"/>
          </a:xfrm>
        </p:grpSpPr>
        <p:sp>
          <p:nvSpPr>
            <p:cNvPr id="10277" name="Google Shape;10277;p9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95"/>
          <p:cNvGrpSpPr/>
          <p:nvPr/>
        </p:nvGrpSpPr>
        <p:grpSpPr>
          <a:xfrm>
            <a:off x="7531805" y="1336135"/>
            <a:ext cx="354136" cy="353180"/>
            <a:chOff x="-26215025" y="1971025"/>
            <a:chExt cx="296175" cy="295375"/>
          </a:xfrm>
        </p:grpSpPr>
        <p:sp>
          <p:nvSpPr>
            <p:cNvPr id="10283" name="Google Shape;10283;p9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9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95"/>
          <p:cNvGrpSpPr/>
          <p:nvPr/>
        </p:nvGrpSpPr>
        <p:grpSpPr>
          <a:xfrm>
            <a:off x="7531327" y="1783924"/>
            <a:ext cx="355093" cy="352253"/>
            <a:chOff x="-26215825" y="2341200"/>
            <a:chExt cx="296975" cy="294600"/>
          </a:xfrm>
        </p:grpSpPr>
        <p:sp>
          <p:nvSpPr>
            <p:cNvPr id="10292" name="Google Shape;10292;p9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9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95"/>
          <p:cNvGrpSpPr/>
          <p:nvPr/>
        </p:nvGrpSpPr>
        <p:grpSpPr>
          <a:xfrm>
            <a:off x="7563357" y="2224674"/>
            <a:ext cx="291033" cy="353180"/>
            <a:chOff x="-26179575" y="2710600"/>
            <a:chExt cx="243400" cy="295375"/>
          </a:xfrm>
        </p:grpSpPr>
        <p:sp>
          <p:nvSpPr>
            <p:cNvPr id="10295" name="Google Shape;10295;p9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9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9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95"/>
          <p:cNvGrpSpPr/>
          <p:nvPr/>
        </p:nvGrpSpPr>
        <p:grpSpPr>
          <a:xfrm>
            <a:off x="6202417" y="2666048"/>
            <a:ext cx="337187" cy="353180"/>
            <a:chOff x="-24328675" y="1971025"/>
            <a:chExt cx="282000" cy="295375"/>
          </a:xfrm>
        </p:grpSpPr>
        <p:sp>
          <p:nvSpPr>
            <p:cNvPr id="10299" name="Google Shape;10299;p9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9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95"/>
          <p:cNvGrpSpPr/>
          <p:nvPr/>
        </p:nvGrpSpPr>
        <p:grpSpPr>
          <a:xfrm>
            <a:off x="6204778" y="3113374"/>
            <a:ext cx="332464" cy="353180"/>
            <a:chOff x="-24330250" y="2340425"/>
            <a:chExt cx="278050" cy="295375"/>
          </a:xfrm>
        </p:grpSpPr>
        <p:sp>
          <p:nvSpPr>
            <p:cNvPr id="10302" name="Google Shape;10302;p9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9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95"/>
          <p:cNvGrpSpPr/>
          <p:nvPr/>
        </p:nvGrpSpPr>
        <p:grpSpPr>
          <a:xfrm>
            <a:off x="6194420" y="3554587"/>
            <a:ext cx="353180" cy="353180"/>
            <a:chOff x="-24338900" y="2710600"/>
            <a:chExt cx="295375" cy="295375"/>
          </a:xfrm>
        </p:grpSpPr>
        <p:sp>
          <p:nvSpPr>
            <p:cNvPr id="10310" name="Google Shape;10310;p9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9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95"/>
          <p:cNvGrpSpPr/>
          <p:nvPr/>
        </p:nvGrpSpPr>
        <p:grpSpPr>
          <a:xfrm>
            <a:off x="7985419" y="3113972"/>
            <a:ext cx="355063" cy="351984"/>
            <a:chOff x="-22859750" y="2335900"/>
            <a:chExt cx="296950" cy="294375"/>
          </a:xfrm>
        </p:grpSpPr>
        <p:sp>
          <p:nvSpPr>
            <p:cNvPr id="10313" name="Google Shape;10313;p9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9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95"/>
          <p:cNvGrpSpPr/>
          <p:nvPr/>
        </p:nvGrpSpPr>
        <p:grpSpPr>
          <a:xfrm>
            <a:off x="5764767" y="1336120"/>
            <a:ext cx="311749" cy="353210"/>
            <a:chOff x="-27710725" y="1959200"/>
            <a:chExt cx="260725" cy="295400"/>
          </a:xfrm>
        </p:grpSpPr>
        <p:sp>
          <p:nvSpPr>
            <p:cNvPr id="10317" name="Google Shape;10317;p9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9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95"/>
          <p:cNvGrpSpPr/>
          <p:nvPr/>
        </p:nvGrpSpPr>
        <p:grpSpPr>
          <a:xfrm>
            <a:off x="5742631" y="1844666"/>
            <a:ext cx="356020" cy="230770"/>
            <a:chOff x="-27728850" y="2382950"/>
            <a:chExt cx="297750" cy="193000"/>
          </a:xfrm>
        </p:grpSpPr>
        <p:sp>
          <p:nvSpPr>
            <p:cNvPr id="10320" name="Google Shape;10320;p9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3" name="Google Shape;10323;p9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9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5" name="Google Shape;10325;p95"/>
          <p:cNvGrpSpPr/>
          <p:nvPr/>
        </p:nvGrpSpPr>
        <p:grpSpPr>
          <a:xfrm>
            <a:off x="7973975" y="1792877"/>
            <a:ext cx="354136" cy="334348"/>
            <a:chOff x="-25844850" y="2357750"/>
            <a:chExt cx="296175" cy="279625"/>
          </a:xfrm>
        </p:grpSpPr>
        <p:sp>
          <p:nvSpPr>
            <p:cNvPr id="10326" name="Google Shape;10326;p9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9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9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9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2" name="Google Shape;10332;p9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3" name="Google Shape;10333;p95"/>
          <p:cNvGrpSpPr/>
          <p:nvPr/>
        </p:nvGrpSpPr>
        <p:grpSpPr>
          <a:xfrm>
            <a:off x="6702883" y="2666033"/>
            <a:ext cx="228887" cy="353210"/>
            <a:chOff x="-23917525" y="1970225"/>
            <a:chExt cx="191425" cy="295400"/>
          </a:xfrm>
        </p:grpSpPr>
        <p:sp>
          <p:nvSpPr>
            <p:cNvPr id="10334" name="Google Shape;10334;p9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95"/>
          <p:cNvGrpSpPr/>
          <p:nvPr/>
        </p:nvGrpSpPr>
        <p:grpSpPr>
          <a:xfrm>
            <a:off x="6658164" y="3112911"/>
            <a:ext cx="318325" cy="354107"/>
            <a:chOff x="-23952175" y="2340425"/>
            <a:chExt cx="266225" cy="296150"/>
          </a:xfrm>
        </p:grpSpPr>
        <p:sp>
          <p:nvSpPr>
            <p:cNvPr id="10338" name="Google Shape;10338;p9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9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0" name="Google Shape;10340;p9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1" name="Google Shape;10341;p95"/>
          <p:cNvGrpSpPr/>
          <p:nvPr/>
        </p:nvGrpSpPr>
        <p:grpSpPr>
          <a:xfrm>
            <a:off x="8043336" y="3553167"/>
            <a:ext cx="239230" cy="356020"/>
            <a:chOff x="-22811700" y="2700350"/>
            <a:chExt cx="200075" cy="297750"/>
          </a:xfrm>
        </p:grpSpPr>
        <p:sp>
          <p:nvSpPr>
            <p:cNvPr id="10342" name="Google Shape;10342;p9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95"/>
          <p:cNvGrpSpPr/>
          <p:nvPr/>
        </p:nvGrpSpPr>
        <p:grpSpPr>
          <a:xfrm>
            <a:off x="6191787" y="1335656"/>
            <a:ext cx="355063" cy="354136"/>
            <a:chOff x="-27358650" y="1961575"/>
            <a:chExt cx="296950" cy="296175"/>
          </a:xfrm>
        </p:grpSpPr>
        <p:sp>
          <p:nvSpPr>
            <p:cNvPr id="10346" name="Google Shape;10346;p9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8" name="Google Shape;10348;p9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9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0" name="Google Shape;10350;p95"/>
          <p:cNvGrpSpPr/>
          <p:nvPr/>
        </p:nvGrpSpPr>
        <p:grpSpPr>
          <a:xfrm>
            <a:off x="7090357" y="2666048"/>
            <a:ext cx="354136" cy="353180"/>
            <a:chOff x="-23599325" y="1971025"/>
            <a:chExt cx="296175" cy="295375"/>
          </a:xfrm>
        </p:grpSpPr>
        <p:sp>
          <p:nvSpPr>
            <p:cNvPr id="10351" name="Google Shape;10351;p9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9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3" name="Google Shape;10353;p9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9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6" name="Google Shape;10356;p95"/>
          <p:cNvGrpSpPr/>
          <p:nvPr/>
        </p:nvGrpSpPr>
        <p:grpSpPr>
          <a:xfrm>
            <a:off x="6634801" y="1335776"/>
            <a:ext cx="360713" cy="353897"/>
            <a:chOff x="-26993200" y="1961775"/>
            <a:chExt cx="301675" cy="295975"/>
          </a:xfrm>
        </p:grpSpPr>
        <p:sp>
          <p:nvSpPr>
            <p:cNvPr id="10357" name="Google Shape;10357;p9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9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95"/>
          <p:cNvGrpSpPr/>
          <p:nvPr/>
        </p:nvGrpSpPr>
        <p:grpSpPr>
          <a:xfrm>
            <a:off x="6659761" y="1783461"/>
            <a:ext cx="310792" cy="353180"/>
            <a:chOff x="-26970350" y="2332550"/>
            <a:chExt cx="259925" cy="295375"/>
          </a:xfrm>
        </p:grpSpPr>
        <p:sp>
          <p:nvSpPr>
            <p:cNvPr id="10361" name="Google Shape;10361;p9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9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95"/>
          <p:cNvGrpSpPr/>
          <p:nvPr/>
        </p:nvGrpSpPr>
        <p:grpSpPr>
          <a:xfrm>
            <a:off x="6639046" y="2256226"/>
            <a:ext cx="352223" cy="290077"/>
            <a:chOff x="-26986100" y="2735800"/>
            <a:chExt cx="294575" cy="242600"/>
          </a:xfrm>
        </p:grpSpPr>
        <p:sp>
          <p:nvSpPr>
            <p:cNvPr id="10364" name="Google Shape;10364;p9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95"/>
          <p:cNvGrpSpPr/>
          <p:nvPr/>
        </p:nvGrpSpPr>
        <p:grpSpPr>
          <a:xfrm>
            <a:off x="7538093" y="2665569"/>
            <a:ext cx="355063" cy="354136"/>
            <a:chOff x="-23229925" y="1970225"/>
            <a:chExt cx="296950" cy="296175"/>
          </a:xfrm>
        </p:grpSpPr>
        <p:sp>
          <p:nvSpPr>
            <p:cNvPr id="10367" name="Google Shape;10367;p9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9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9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9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95"/>
          <p:cNvGrpSpPr/>
          <p:nvPr/>
        </p:nvGrpSpPr>
        <p:grpSpPr>
          <a:xfrm>
            <a:off x="7580466" y="3112432"/>
            <a:ext cx="270318" cy="355063"/>
            <a:chOff x="-23177950" y="2340425"/>
            <a:chExt cx="226075" cy="296950"/>
          </a:xfrm>
        </p:grpSpPr>
        <p:sp>
          <p:nvSpPr>
            <p:cNvPr id="10372" name="Google Shape;10372;p9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95"/>
          <p:cNvGrpSpPr/>
          <p:nvPr/>
        </p:nvGrpSpPr>
        <p:grpSpPr>
          <a:xfrm>
            <a:off x="7538556" y="3554109"/>
            <a:ext cx="354136" cy="354136"/>
            <a:chOff x="-23229150" y="2710600"/>
            <a:chExt cx="296175" cy="296175"/>
          </a:xfrm>
        </p:grpSpPr>
        <p:sp>
          <p:nvSpPr>
            <p:cNvPr id="10375" name="Google Shape;10375;p9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9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95"/>
          <p:cNvGrpSpPr/>
          <p:nvPr/>
        </p:nvGrpSpPr>
        <p:grpSpPr>
          <a:xfrm>
            <a:off x="4855631" y="3123732"/>
            <a:ext cx="356946" cy="332464"/>
            <a:chOff x="-25477800" y="2357750"/>
            <a:chExt cx="298525" cy="278050"/>
          </a:xfrm>
        </p:grpSpPr>
        <p:sp>
          <p:nvSpPr>
            <p:cNvPr id="10380" name="Google Shape;10380;p9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9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2" name="Google Shape;10382;p9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9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4" name="Google Shape;10384;p95"/>
          <p:cNvGrpSpPr/>
          <p:nvPr/>
        </p:nvGrpSpPr>
        <p:grpSpPr>
          <a:xfrm>
            <a:off x="5298265" y="3112911"/>
            <a:ext cx="353180" cy="354107"/>
            <a:chOff x="-25104475" y="2340425"/>
            <a:chExt cx="295375" cy="296150"/>
          </a:xfrm>
        </p:grpSpPr>
        <p:sp>
          <p:nvSpPr>
            <p:cNvPr id="10385" name="Google Shape;10385;p9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9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9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9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9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9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95"/>
          <p:cNvGrpSpPr/>
          <p:nvPr/>
        </p:nvGrpSpPr>
        <p:grpSpPr>
          <a:xfrm>
            <a:off x="4855594" y="1782519"/>
            <a:ext cx="354107" cy="355063"/>
            <a:chOff x="-28467625" y="2331750"/>
            <a:chExt cx="296150" cy="296950"/>
          </a:xfrm>
        </p:grpSpPr>
        <p:sp>
          <p:nvSpPr>
            <p:cNvPr id="10396" name="Google Shape;10396;p9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9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01"/>
        <p:cNvGrpSpPr/>
        <p:nvPr/>
      </p:nvGrpSpPr>
      <p:grpSpPr>
        <a:xfrm>
          <a:off x="0" y="0"/>
          <a:ext cx="0" cy="0"/>
          <a:chOff x="0" y="0"/>
          <a:chExt cx="0" cy="0"/>
        </a:xfrm>
      </p:grpSpPr>
      <p:sp>
        <p:nvSpPr>
          <p:cNvPr id="10402" name="Google Shape;10402;p9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403" name="Google Shape;10403;p9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404" name="Google Shape;10404;p96"/>
          <p:cNvGrpSpPr/>
          <p:nvPr/>
        </p:nvGrpSpPr>
        <p:grpSpPr>
          <a:xfrm>
            <a:off x="854368" y="1313920"/>
            <a:ext cx="366269" cy="366240"/>
            <a:chOff x="-65131525" y="1914325"/>
            <a:chExt cx="316650" cy="316625"/>
          </a:xfrm>
        </p:grpSpPr>
        <p:sp>
          <p:nvSpPr>
            <p:cNvPr id="10405" name="Google Shape;10405;p9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96"/>
          <p:cNvGrpSpPr/>
          <p:nvPr/>
        </p:nvGrpSpPr>
        <p:grpSpPr>
          <a:xfrm>
            <a:off x="854368" y="1794207"/>
            <a:ext cx="366269" cy="366269"/>
            <a:chOff x="-65131525" y="2281350"/>
            <a:chExt cx="316650" cy="316650"/>
          </a:xfrm>
        </p:grpSpPr>
        <p:sp>
          <p:nvSpPr>
            <p:cNvPr id="10408" name="Google Shape;10408;p9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9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96"/>
          <p:cNvGrpSpPr/>
          <p:nvPr/>
        </p:nvGrpSpPr>
        <p:grpSpPr>
          <a:xfrm>
            <a:off x="857564" y="2259206"/>
            <a:ext cx="359878" cy="367165"/>
            <a:chOff x="-65129950" y="2646800"/>
            <a:chExt cx="311125" cy="317425"/>
          </a:xfrm>
        </p:grpSpPr>
        <p:sp>
          <p:nvSpPr>
            <p:cNvPr id="10411" name="Google Shape;10411;p9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96"/>
          <p:cNvGrpSpPr/>
          <p:nvPr/>
        </p:nvGrpSpPr>
        <p:grpSpPr>
          <a:xfrm>
            <a:off x="3060897" y="1312532"/>
            <a:ext cx="368987" cy="369016"/>
            <a:chOff x="-63252250" y="1930850"/>
            <a:chExt cx="319000" cy="319025"/>
          </a:xfrm>
        </p:grpSpPr>
        <p:sp>
          <p:nvSpPr>
            <p:cNvPr id="10414" name="Google Shape;10414;p9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9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6" name="Google Shape;10416;p9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7" name="Google Shape;10417;p96"/>
          <p:cNvGrpSpPr/>
          <p:nvPr/>
        </p:nvGrpSpPr>
        <p:grpSpPr>
          <a:xfrm>
            <a:off x="3061808" y="2258743"/>
            <a:ext cx="367165" cy="368091"/>
            <a:chOff x="-63250675" y="2664125"/>
            <a:chExt cx="317425" cy="318225"/>
          </a:xfrm>
        </p:grpSpPr>
        <p:sp>
          <p:nvSpPr>
            <p:cNvPr id="10418" name="Google Shape;10418;p9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9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96"/>
          <p:cNvGrpSpPr/>
          <p:nvPr/>
        </p:nvGrpSpPr>
        <p:grpSpPr>
          <a:xfrm>
            <a:off x="1738471" y="2735150"/>
            <a:ext cx="363522" cy="361266"/>
            <a:chOff x="-61354075" y="1940500"/>
            <a:chExt cx="314275" cy="312325"/>
          </a:xfrm>
        </p:grpSpPr>
        <p:sp>
          <p:nvSpPr>
            <p:cNvPr id="10421" name="Google Shape;10421;p9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9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9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9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96"/>
          <p:cNvGrpSpPr/>
          <p:nvPr/>
        </p:nvGrpSpPr>
        <p:grpSpPr>
          <a:xfrm>
            <a:off x="1737098" y="3183702"/>
            <a:ext cx="366269" cy="336195"/>
            <a:chOff x="-61354875" y="2322300"/>
            <a:chExt cx="316650" cy="290650"/>
          </a:xfrm>
        </p:grpSpPr>
        <p:sp>
          <p:nvSpPr>
            <p:cNvPr id="10426" name="Google Shape;10426;p9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9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96"/>
          <p:cNvGrpSpPr/>
          <p:nvPr/>
        </p:nvGrpSpPr>
        <p:grpSpPr>
          <a:xfrm>
            <a:off x="1737098" y="3611266"/>
            <a:ext cx="366269" cy="366269"/>
            <a:chOff x="-61354875" y="2671225"/>
            <a:chExt cx="316650" cy="316650"/>
          </a:xfrm>
        </p:grpSpPr>
        <p:sp>
          <p:nvSpPr>
            <p:cNvPr id="10430" name="Google Shape;10430;p9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9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9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96"/>
          <p:cNvGrpSpPr/>
          <p:nvPr/>
        </p:nvGrpSpPr>
        <p:grpSpPr>
          <a:xfrm>
            <a:off x="3952502" y="2731001"/>
            <a:ext cx="368987" cy="369566"/>
            <a:chOff x="-59502375" y="1904375"/>
            <a:chExt cx="319000" cy="319500"/>
          </a:xfrm>
        </p:grpSpPr>
        <p:sp>
          <p:nvSpPr>
            <p:cNvPr id="10436" name="Google Shape;10436;p9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9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96"/>
          <p:cNvGrpSpPr/>
          <p:nvPr/>
        </p:nvGrpSpPr>
        <p:grpSpPr>
          <a:xfrm>
            <a:off x="1298621" y="1315207"/>
            <a:ext cx="368987" cy="363666"/>
            <a:chOff x="-64774725" y="1916550"/>
            <a:chExt cx="319000" cy="314400"/>
          </a:xfrm>
        </p:grpSpPr>
        <p:sp>
          <p:nvSpPr>
            <p:cNvPr id="10440" name="Google Shape;10440;p9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96"/>
          <p:cNvGrpSpPr/>
          <p:nvPr/>
        </p:nvGrpSpPr>
        <p:grpSpPr>
          <a:xfrm>
            <a:off x="1299979" y="1792386"/>
            <a:ext cx="366269" cy="369913"/>
            <a:chOff x="-64764500" y="2280550"/>
            <a:chExt cx="316650" cy="319800"/>
          </a:xfrm>
        </p:grpSpPr>
        <p:sp>
          <p:nvSpPr>
            <p:cNvPr id="10443" name="Google Shape;10443;p9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9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5" name="Google Shape;10445;p9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6" name="Google Shape;10446;p96"/>
          <p:cNvGrpSpPr/>
          <p:nvPr/>
        </p:nvGrpSpPr>
        <p:grpSpPr>
          <a:xfrm>
            <a:off x="3512023" y="1352163"/>
            <a:ext cx="365344" cy="289753"/>
            <a:chOff x="-62882850" y="1999375"/>
            <a:chExt cx="315850" cy="250500"/>
          </a:xfrm>
        </p:grpSpPr>
        <p:sp>
          <p:nvSpPr>
            <p:cNvPr id="10447" name="Google Shape;10447;p9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9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96"/>
          <p:cNvGrpSpPr/>
          <p:nvPr/>
        </p:nvGrpSpPr>
        <p:grpSpPr>
          <a:xfrm>
            <a:off x="3503362" y="1793745"/>
            <a:ext cx="382665" cy="367194"/>
            <a:chOff x="-62890750" y="2296300"/>
            <a:chExt cx="330825" cy="317450"/>
          </a:xfrm>
        </p:grpSpPr>
        <p:sp>
          <p:nvSpPr>
            <p:cNvPr id="10450" name="Google Shape;10450;p9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9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96"/>
          <p:cNvGrpSpPr/>
          <p:nvPr/>
        </p:nvGrpSpPr>
        <p:grpSpPr>
          <a:xfrm>
            <a:off x="3512023" y="2259206"/>
            <a:ext cx="365344" cy="367165"/>
            <a:chOff x="-62882850" y="2664925"/>
            <a:chExt cx="315850" cy="317425"/>
          </a:xfrm>
        </p:grpSpPr>
        <p:sp>
          <p:nvSpPr>
            <p:cNvPr id="10454" name="Google Shape;10454;p9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6" name="Google Shape;10456;p9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7" name="Google Shape;10457;p96"/>
          <p:cNvGrpSpPr/>
          <p:nvPr/>
        </p:nvGrpSpPr>
        <p:grpSpPr>
          <a:xfrm>
            <a:off x="2183172" y="3171846"/>
            <a:ext cx="366269" cy="359907"/>
            <a:chOff x="-60988625" y="2310475"/>
            <a:chExt cx="316650" cy="311150"/>
          </a:xfrm>
        </p:grpSpPr>
        <p:sp>
          <p:nvSpPr>
            <p:cNvPr id="10458" name="Google Shape;10458;p9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9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9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96"/>
          <p:cNvGrpSpPr/>
          <p:nvPr/>
        </p:nvGrpSpPr>
        <p:grpSpPr>
          <a:xfrm>
            <a:off x="2183634" y="3610009"/>
            <a:ext cx="365344" cy="368785"/>
            <a:chOff x="-60987050" y="2671400"/>
            <a:chExt cx="315850" cy="318825"/>
          </a:xfrm>
        </p:grpSpPr>
        <p:sp>
          <p:nvSpPr>
            <p:cNvPr id="10465" name="Google Shape;10465;p9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9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96"/>
          <p:cNvGrpSpPr/>
          <p:nvPr/>
        </p:nvGrpSpPr>
        <p:grpSpPr>
          <a:xfrm>
            <a:off x="3952500" y="3172771"/>
            <a:ext cx="368987" cy="358056"/>
            <a:chOff x="-59481900" y="2290800"/>
            <a:chExt cx="319000" cy="309550"/>
          </a:xfrm>
        </p:grpSpPr>
        <p:sp>
          <p:nvSpPr>
            <p:cNvPr id="10468" name="Google Shape;10468;p9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96"/>
          <p:cNvGrpSpPr/>
          <p:nvPr/>
        </p:nvGrpSpPr>
        <p:grpSpPr>
          <a:xfrm>
            <a:off x="1741805" y="1313544"/>
            <a:ext cx="368987" cy="366992"/>
            <a:chOff x="-64401400" y="1914475"/>
            <a:chExt cx="319000" cy="317275"/>
          </a:xfrm>
        </p:grpSpPr>
        <p:sp>
          <p:nvSpPr>
            <p:cNvPr id="10475" name="Google Shape;10475;p9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9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9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96"/>
          <p:cNvGrpSpPr/>
          <p:nvPr/>
        </p:nvGrpSpPr>
        <p:grpSpPr>
          <a:xfrm>
            <a:off x="1806493" y="1794583"/>
            <a:ext cx="239610" cy="365517"/>
            <a:chOff x="-64343900" y="2282125"/>
            <a:chExt cx="207150" cy="316000"/>
          </a:xfrm>
        </p:grpSpPr>
        <p:sp>
          <p:nvSpPr>
            <p:cNvPr id="10479" name="Google Shape;10479;p9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1" name="Google Shape;10481;p9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2" name="Google Shape;10482;p96"/>
          <p:cNvGrpSpPr/>
          <p:nvPr/>
        </p:nvGrpSpPr>
        <p:grpSpPr>
          <a:xfrm>
            <a:off x="3986941" y="1313804"/>
            <a:ext cx="318873" cy="366471"/>
            <a:chOff x="-62496925" y="1931475"/>
            <a:chExt cx="275675" cy="316825"/>
          </a:xfrm>
        </p:grpSpPr>
        <p:sp>
          <p:nvSpPr>
            <p:cNvPr id="10483" name="Google Shape;10483;p9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96"/>
          <p:cNvGrpSpPr/>
          <p:nvPr/>
        </p:nvGrpSpPr>
        <p:grpSpPr>
          <a:xfrm>
            <a:off x="3963691" y="1793629"/>
            <a:ext cx="365373" cy="367426"/>
            <a:chOff x="-62516625" y="2297875"/>
            <a:chExt cx="315875" cy="317650"/>
          </a:xfrm>
        </p:grpSpPr>
        <p:sp>
          <p:nvSpPr>
            <p:cNvPr id="10486" name="Google Shape;10486;p9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9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96"/>
          <p:cNvGrpSpPr/>
          <p:nvPr/>
        </p:nvGrpSpPr>
        <p:grpSpPr>
          <a:xfrm>
            <a:off x="3962332" y="2275588"/>
            <a:ext cx="368091" cy="334402"/>
            <a:chOff x="-62518200" y="2692475"/>
            <a:chExt cx="318225" cy="289100"/>
          </a:xfrm>
        </p:grpSpPr>
        <p:sp>
          <p:nvSpPr>
            <p:cNvPr id="10489" name="Google Shape;10489;p9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96"/>
          <p:cNvGrpSpPr/>
          <p:nvPr/>
        </p:nvGrpSpPr>
        <p:grpSpPr>
          <a:xfrm>
            <a:off x="2648986" y="2733112"/>
            <a:ext cx="309793" cy="365344"/>
            <a:chOff x="-60597975" y="1939525"/>
            <a:chExt cx="267825" cy="315850"/>
          </a:xfrm>
        </p:grpSpPr>
        <p:sp>
          <p:nvSpPr>
            <p:cNvPr id="10492" name="Google Shape;10492;p9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96"/>
          <p:cNvGrpSpPr/>
          <p:nvPr/>
        </p:nvGrpSpPr>
        <p:grpSpPr>
          <a:xfrm>
            <a:off x="2619389" y="3167537"/>
            <a:ext cx="368987" cy="368525"/>
            <a:chOff x="-60620800" y="2304600"/>
            <a:chExt cx="319000" cy="318600"/>
          </a:xfrm>
        </p:grpSpPr>
        <p:sp>
          <p:nvSpPr>
            <p:cNvPr id="10495" name="Google Shape;10495;p9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9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96"/>
          <p:cNvGrpSpPr/>
          <p:nvPr/>
        </p:nvGrpSpPr>
        <p:grpSpPr>
          <a:xfrm>
            <a:off x="2620748" y="3663188"/>
            <a:ext cx="366269" cy="262426"/>
            <a:chOff x="-60621600" y="2716100"/>
            <a:chExt cx="316650" cy="226875"/>
          </a:xfrm>
        </p:grpSpPr>
        <p:sp>
          <p:nvSpPr>
            <p:cNvPr id="10499" name="Google Shape;10499;p9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96"/>
          <p:cNvGrpSpPr/>
          <p:nvPr/>
        </p:nvGrpSpPr>
        <p:grpSpPr>
          <a:xfrm>
            <a:off x="3957965" y="3611281"/>
            <a:ext cx="358056" cy="366240"/>
            <a:chOff x="-59475600" y="2658625"/>
            <a:chExt cx="309550" cy="316625"/>
          </a:xfrm>
        </p:grpSpPr>
        <p:sp>
          <p:nvSpPr>
            <p:cNvPr id="10502" name="Google Shape;10502;p9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9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9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9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9" name="Google Shape;10509;p9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96"/>
          <p:cNvGrpSpPr/>
          <p:nvPr/>
        </p:nvGrpSpPr>
        <p:grpSpPr>
          <a:xfrm>
            <a:off x="2233086" y="2259206"/>
            <a:ext cx="263294" cy="367165"/>
            <a:chOff x="-63987100" y="2646800"/>
            <a:chExt cx="227625" cy="317425"/>
          </a:xfrm>
        </p:grpSpPr>
        <p:sp>
          <p:nvSpPr>
            <p:cNvPr id="10512" name="Google Shape;10512;p9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96"/>
          <p:cNvGrpSpPr/>
          <p:nvPr/>
        </p:nvGrpSpPr>
        <p:grpSpPr>
          <a:xfrm>
            <a:off x="852428" y="2730827"/>
            <a:ext cx="358056" cy="369913"/>
            <a:chOff x="-62148000" y="1930075"/>
            <a:chExt cx="309550" cy="319800"/>
          </a:xfrm>
        </p:grpSpPr>
        <p:sp>
          <p:nvSpPr>
            <p:cNvPr id="10515" name="Google Shape;10515;p9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96"/>
          <p:cNvGrpSpPr/>
          <p:nvPr/>
        </p:nvGrpSpPr>
        <p:grpSpPr>
          <a:xfrm>
            <a:off x="849695" y="3169113"/>
            <a:ext cx="363522" cy="365373"/>
            <a:chOff x="-62150375" y="2297875"/>
            <a:chExt cx="314275" cy="315875"/>
          </a:xfrm>
        </p:grpSpPr>
        <p:sp>
          <p:nvSpPr>
            <p:cNvPr id="10518" name="Google Shape;10518;p9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96"/>
          <p:cNvGrpSpPr/>
          <p:nvPr/>
        </p:nvGrpSpPr>
        <p:grpSpPr>
          <a:xfrm>
            <a:off x="848322" y="3610356"/>
            <a:ext cx="366269" cy="368091"/>
            <a:chOff x="-62150375" y="2664925"/>
            <a:chExt cx="316650" cy="318225"/>
          </a:xfrm>
        </p:grpSpPr>
        <p:sp>
          <p:nvSpPr>
            <p:cNvPr id="10524" name="Google Shape;10524;p9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9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96"/>
          <p:cNvGrpSpPr/>
          <p:nvPr/>
        </p:nvGrpSpPr>
        <p:grpSpPr>
          <a:xfrm>
            <a:off x="3065911" y="2731333"/>
            <a:ext cx="367165" cy="368901"/>
            <a:chOff x="-60254550" y="1938025"/>
            <a:chExt cx="317425" cy="318925"/>
          </a:xfrm>
        </p:grpSpPr>
        <p:sp>
          <p:nvSpPr>
            <p:cNvPr id="10529" name="Google Shape;10529;p9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9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96"/>
          <p:cNvGrpSpPr/>
          <p:nvPr/>
        </p:nvGrpSpPr>
        <p:grpSpPr>
          <a:xfrm>
            <a:off x="3094149" y="3609907"/>
            <a:ext cx="310690" cy="368987"/>
            <a:chOff x="-60232500" y="2671225"/>
            <a:chExt cx="268600" cy="319000"/>
          </a:xfrm>
        </p:grpSpPr>
        <p:sp>
          <p:nvSpPr>
            <p:cNvPr id="10534" name="Google Shape;10534;p9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96"/>
          <p:cNvGrpSpPr/>
          <p:nvPr/>
        </p:nvGrpSpPr>
        <p:grpSpPr>
          <a:xfrm>
            <a:off x="2179643" y="4058541"/>
            <a:ext cx="365373" cy="368987"/>
            <a:chOff x="-59100700" y="1911950"/>
            <a:chExt cx="315875" cy="319000"/>
          </a:xfrm>
        </p:grpSpPr>
        <p:sp>
          <p:nvSpPr>
            <p:cNvPr id="10537" name="Google Shape;10537;p9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9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9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9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9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9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9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96"/>
          <p:cNvGrpSpPr/>
          <p:nvPr/>
        </p:nvGrpSpPr>
        <p:grpSpPr>
          <a:xfrm>
            <a:off x="2621810" y="1314021"/>
            <a:ext cx="379918" cy="366038"/>
            <a:chOff x="-63665750" y="1914325"/>
            <a:chExt cx="328450" cy="316450"/>
          </a:xfrm>
        </p:grpSpPr>
        <p:sp>
          <p:nvSpPr>
            <p:cNvPr id="10548" name="Google Shape;10548;p9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96"/>
          <p:cNvGrpSpPr/>
          <p:nvPr/>
        </p:nvGrpSpPr>
        <p:grpSpPr>
          <a:xfrm>
            <a:off x="2626814" y="1793065"/>
            <a:ext cx="369913" cy="368554"/>
            <a:chOff x="-63666550" y="2278975"/>
            <a:chExt cx="319800" cy="318625"/>
          </a:xfrm>
        </p:grpSpPr>
        <p:sp>
          <p:nvSpPr>
            <p:cNvPr id="10551" name="Google Shape;10551;p9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96"/>
          <p:cNvGrpSpPr/>
          <p:nvPr/>
        </p:nvGrpSpPr>
        <p:grpSpPr>
          <a:xfrm>
            <a:off x="2624081" y="2259090"/>
            <a:ext cx="375378" cy="367397"/>
            <a:chOff x="-63669700" y="2646600"/>
            <a:chExt cx="324525" cy="317625"/>
          </a:xfrm>
        </p:grpSpPr>
        <p:sp>
          <p:nvSpPr>
            <p:cNvPr id="10554" name="Google Shape;10554;p9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96"/>
          <p:cNvGrpSpPr/>
          <p:nvPr/>
        </p:nvGrpSpPr>
        <p:grpSpPr>
          <a:xfrm>
            <a:off x="1286361" y="2732418"/>
            <a:ext cx="366269" cy="366732"/>
            <a:chOff x="-61784125" y="1931250"/>
            <a:chExt cx="316650" cy="317050"/>
          </a:xfrm>
        </p:grpSpPr>
        <p:sp>
          <p:nvSpPr>
            <p:cNvPr id="10557" name="Google Shape;10557;p9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96"/>
          <p:cNvGrpSpPr/>
          <p:nvPr/>
        </p:nvGrpSpPr>
        <p:grpSpPr>
          <a:xfrm>
            <a:off x="1286360" y="3168665"/>
            <a:ext cx="366269" cy="366269"/>
            <a:chOff x="-61783350" y="2297100"/>
            <a:chExt cx="316650" cy="316650"/>
          </a:xfrm>
        </p:grpSpPr>
        <p:sp>
          <p:nvSpPr>
            <p:cNvPr id="10562" name="Google Shape;10562;p9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9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96"/>
          <p:cNvGrpSpPr/>
          <p:nvPr/>
        </p:nvGrpSpPr>
        <p:grpSpPr>
          <a:xfrm>
            <a:off x="1286360" y="3609748"/>
            <a:ext cx="366269" cy="369305"/>
            <a:chOff x="-61782550" y="2664925"/>
            <a:chExt cx="316650" cy="319275"/>
          </a:xfrm>
        </p:grpSpPr>
        <p:sp>
          <p:nvSpPr>
            <p:cNvPr id="10565" name="Google Shape;10565;p9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96"/>
          <p:cNvGrpSpPr/>
          <p:nvPr/>
        </p:nvGrpSpPr>
        <p:grpSpPr>
          <a:xfrm>
            <a:off x="3508137" y="2741136"/>
            <a:ext cx="367165" cy="349294"/>
            <a:chOff x="-59889100" y="1945025"/>
            <a:chExt cx="317425" cy="301975"/>
          </a:xfrm>
        </p:grpSpPr>
        <p:sp>
          <p:nvSpPr>
            <p:cNvPr id="10569" name="Google Shape;10569;p9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9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96"/>
          <p:cNvGrpSpPr/>
          <p:nvPr/>
        </p:nvGrpSpPr>
        <p:grpSpPr>
          <a:xfrm>
            <a:off x="3040249" y="3168589"/>
            <a:ext cx="366648" cy="366420"/>
            <a:chOff x="6479471" y="2079003"/>
            <a:chExt cx="348923" cy="348706"/>
          </a:xfrm>
        </p:grpSpPr>
        <p:sp>
          <p:nvSpPr>
            <p:cNvPr id="10574" name="Google Shape;10574;p9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5" name="Google Shape;10575;p96"/>
            <p:cNvGrpSpPr/>
            <p:nvPr/>
          </p:nvGrpSpPr>
          <p:grpSpPr>
            <a:xfrm>
              <a:off x="6520582" y="2079003"/>
              <a:ext cx="307811" cy="348706"/>
              <a:chOff x="-60218325" y="2304850"/>
              <a:chExt cx="279625" cy="316775"/>
            </a:xfrm>
          </p:grpSpPr>
          <p:sp>
            <p:nvSpPr>
              <p:cNvPr id="10576" name="Google Shape;10576;p9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9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9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9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9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83" name="Google Shape;10583;p9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4" name="Google Shape;10584;p96"/>
          <p:cNvGrpSpPr/>
          <p:nvPr/>
        </p:nvGrpSpPr>
        <p:grpSpPr>
          <a:xfrm>
            <a:off x="3507226" y="3611671"/>
            <a:ext cx="368987" cy="365459"/>
            <a:chOff x="-59889100" y="2671925"/>
            <a:chExt cx="319000" cy="315950"/>
          </a:xfrm>
        </p:grpSpPr>
        <p:sp>
          <p:nvSpPr>
            <p:cNvPr id="10585" name="Google Shape;10585;p9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9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9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96"/>
          <p:cNvGrpSpPr/>
          <p:nvPr/>
        </p:nvGrpSpPr>
        <p:grpSpPr>
          <a:xfrm>
            <a:off x="2620204" y="4054176"/>
            <a:ext cx="367165" cy="366269"/>
            <a:chOff x="-59092025" y="2296300"/>
            <a:chExt cx="317425" cy="316650"/>
          </a:xfrm>
        </p:grpSpPr>
        <p:sp>
          <p:nvSpPr>
            <p:cNvPr id="10590" name="Google Shape;10590;p9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96"/>
          <p:cNvGrpSpPr/>
          <p:nvPr/>
        </p:nvGrpSpPr>
        <p:grpSpPr>
          <a:xfrm>
            <a:off x="4865611" y="1305095"/>
            <a:ext cx="353174" cy="347599"/>
            <a:chOff x="683125" y="1955275"/>
            <a:chExt cx="299325" cy="294600"/>
          </a:xfrm>
        </p:grpSpPr>
        <p:sp>
          <p:nvSpPr>
            <p:cNvPr id="10593" name="Google Shape;10593;p9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9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9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96"/>
          <p:cNvGrpSpPr/>
          <p:nvPr/>
        </p:nvGrpSpPr>
        <p:grpSpPr>
          <a:xfrm>
            <a:off x="4866541" y="1755653"/>
            <a:ext cx="351315" cy="349486"/>
            <a:chOff x="685475" y="2318350"/>
            <a:chExt cx="297750" cy="296200"/>
          </a:xfrm>
        </p:grpSpPr>
        <p:sp>
          <p:nvSpPr>
            <p:cNvPr id="10598" name="Google Shape;10598;p9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9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96"/>
          <p:cNvGrpSpPr/>
          <p:nvPr/>
        </p:nvGrpSpPr>
        <p:grpSpPr>
          <a:xfrm>
            <a:off x="7094699" y="1304859"/>
            <a:ext cx="309517" cy="348071"/>
            <a:chOff x="2523000" y="1954875"/>
            <a:chExt cx="262325" cy="295000"/>
          </a:xfrm>
        </p:grpSpPr>
        <p:sp>
          <p:nvSpPr>
            <p:cNvPr id="10602" name="Google Shape;10602;p9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96"/>
          <p:cNvGrpSpPr/>
          <p:nvPr/>
        </p:nvGrpSpPr>
        <p:grpSpPr>
          <a:xfrm>
            <a:off x="7073800" y="1756125"/>
            <a:ext cx="351315" cy="348542"/>
            <a:chOff x="2508825" y="2318350"/>
            <a:chExt cx="297750" cy="295400"/>
          </a:xfrm>
        </p:grpSpPr>
        <p:sp>
          <p:nvSpPr>
            <p:cNvPr id="10605" name="Google Shape;10605;p9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9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7" name="Google Shape;10607;p9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96"/>
          <p:cNvGrpSpPr/>
          <p:nvPr/>
        </p:nvGrpSpPr>
        <p:grpSpPr>
          <a:xfrm>
            <a:off x="5747373" y="2670178"/>
            <a:ext cx="347599" cy="348513"/>
            <a:chOff x="4321150" y="1946600"/>
            <a:chExt cx="294600" cy="295375"/>
          </a:xfrm>
        </p:grpSpPr>
        <p:sp>
          <p:nvSpPr>
            <p:cNvPr id="10609" name="Google Shape;10609;p9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9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9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9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6" name="Google Shape;10616;p96"/>
          <p:cNvGrpSpPr/>
          <p:nvPr/>
        </p:nvGrpSpPr>
        <p:grpSpPr>
          <a:xfrm>
            <a:off x="5309921" y="1756125"/>
            <a:ext cx="352230" cy="348542"/>
            <a:chOff x="1049375" y="2318350"/>
            <a:chExt cx="298525" cy="295400"/>
          </a:xfrm>
        </p:grpSpPr>
        <p:sp>
          <p:nvSpPr>
            <p:cNvPr id="10617" name="Google Shape;10617;p9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96"/>
          <p:cNvGrpSpPr/>
          <p:nvPr/>
        </p:nvGrpSpPr>
        <p:grpSpPr>
          <a:xfrm>
            <a:off x="5310393" y="2196576"/>
            <a:ext cx="351286" cy="351286"/>
            <a:chOff x="1049375" y="2680675"/>
            <a:chExt cx="297725" cy="297725"/>
          </a:xfrm>
        </p:grpSpPr>
        <p:sp>
          <p:nvSpPr>
            <p:cNvPr id="10622" name="Google Shape;10622;p9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96"/>
          <p:cNvGrpSpPr/>
          <p:nvPr/>
        </p:nvGrpSpPr>
        <p:grpSpPr>
          <a:xfrm>
            <a:off x="7523845" y="1304623"/>
            <a:ext cx="348513" cy="348542"/>
            <a:chOff x="2872725" y="1954475"/>
            <a:chExt cx="295375" cy="295400"/>
          </a:xfrm>
        </p:grpSpPr>
        <p:sp>
          <p:nvSpPr>
            <p:cNvPr id="10625" name="Google Shape;10625;p9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9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96"/>
          <p:cNvGrpSpPr/>
          <p:nvPr/>
        </p:nvGrpSpPr>
        <p:grpSpPr>
          <a:xfrm>
            <a:off x="7545216" y="1755196"/>
            <a:ext cx="305771" cy="350401"/>
            <a:chOff x="2890050" y="2318350"/>
            <a:chExt cx="259150" cy="296975"/>
          </a:xfrm>
        </p:grpSpPr>
        <p:sp>
          <p:nvSpPr>
            <p:cNvPr id="10629" name="Google Shape;10629;p9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9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1" name="Google Shape;10631;p9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96"/>
          <p:cNvGrpSpPr/>
          <p:nvPr/>
        </p:nvGrpSpPr>
        <p:grpSpPr>
          <a:xfrm>
            <a:off x="6187732" y="2670650"/>
            <a:ext cx="347569" cy="347569"/>
            <a:chOff x="4685050" y="1945825"/>
            <a:chExt cx="294575" cy="294575"/>
          </a:xfrm>
        </p:grpSpPr>
        <p:sp>
          <p:nvSpPr>
            <p:cNvPr id="10633" name="Google Shape;10633;p9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9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9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8" name="Google Shape;10638;p9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9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0" name="Google Shape;10640;p96"/>
          <p:cNvGrpSpPr/>
          <p:nvPr/>
        </p:nvGrpSpPr>
        <p:grpSpPr>
          <a:xfrm>
            <a:off x="7958004" y="3159625"/>
            <a:ext cx="348513" cy="347599"/>
            <a:chOff x="6131900" y="2301825"/>
            <a:chExt cx="295375" cy="294600"/>
          </a:xfrm>
        </p:grpSpPr>
        <p:sp>
          <p:nvSpPr>
            <p:cNvPr id="10641" name="Google Shape;10641;p9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9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96"/>
          <p:cNvGrpSpPr/>
          <p:nvPr/>
        </p:nvGrpSpPr>
        <p:grpSpPr>
          <a:xfrm>
            <a:off x="5753997" y="1304166"/>
            <a:ext cx="351315" cy="349457"/>
            <a:chOff x="1412450" y="1954475"/>
            <a:chExt cx="297750" cy="296175"/>
          </a:xfrm>
        </p:grpSpPr>
        <p:sp>
          <p:nvSpPr>
            <p:cNvPr id="10646" name="Google Shape;10646;p9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8" name="Google Shape;10648;p9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9" name="Google Shape;10649;p96"/>
          <p:cNvGrpSpPr/>
          <p:nvPr/>
        </p:nvGrpSpPr>
        <p:grpSpPr>
          <a:xfrm>
            <a:off x="5753997" y="2196694"/>
            <a:ext cx="351315" cy="351050"/>
            <a:chOff x="1413250" y="2680675"/>
            <a:chExt cx="297750" cy="297525"/>
          </a:xfrm>
        </p:grpSpPr>
        <p:sp>
          <p:nvSpPr>
            <p:cNvPr id="10650" name="Google Shape;10650;p9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9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4" name="Google Shape;10654;p9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7" name="Google Shape;10657;p96"/>
          <p:cNvGrpSpPr/>
          <p:nvPr/>
        </p:nvGrpSpPr>
        <p:grpSpPr>
          <a:xfrm>
            <a:off x="6630407" y="2670311"/>
            <a:ext cx="350371" cy="348247"/>
            <a:chOff x="5045775" y="1946400"/>
            <a:chExt cx="296950" cy="295150"/>
          </a:xfrm>
        </p:grpSpPr>
        <p:sp>
          <p:nvSpPr>
            <p:cNvPr id="10658" name="Google Shape;10658;p9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9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96"/>
          <p:cNvGrpSpPr/>
          <p:nvPr/>
        </p:nvGrpSpPr>
        <p:grpSpPr>
          <a:xfrm>
            <a:off x="6629006" y="3179138"/>
            <a:ext cx="353174" cy="308573"/>
            <a:chOff x="5046550" y="2327025"/>
            <a:chExt cx="299325" cy="261525"/>
          </a:xfrm>
        </p:grpSpPr>
        <p:sp>
          <p:nvSpPr>
            <p:cNvPr id="10661" name="Google Shape;10661;p9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9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4" name="Google Shape;10664;p9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5" name="Google Shape;10665;p96"/>
          <p:cNvGrpSpPr/>
          <p:nvPr/>
        </p:nvGrpSpPr>
        <p:grpSpPr>
          <a:xfrm>
            <a:off x="7956604" y="3608476"/>
            <a:ext cx="351315" cy="348513"/>
            <a:chOff x="6167350" y="2672800"/>
            <a:chExt cx="297750" cy="295375"/>
          </a:xfrm>
        </p:grpSpPr>
        <p:sp>
          <p:nvSpPr>
            <p:cNvPr id="10666" name="Google Shape;10666;p9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9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9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9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96"/>
          <p:cNvGrpSpPr/>
          <p:nvPr/>
        </p:nvGrpSpPr>
        <p:grpSpPr>
          <a:xfrm>
            <a:off x="6197601" y="1303709"/>
            <a:ext cx="347599" cy="350371"/>
            <a:chOff x="1777925" y="1953700"/>
            <a:chExt cx="294600" cy="296950"/>
          </a:xfrm>
        </p:grpSpPr>
        <p:sp>
          <p:nvSpPr>
            <p:cNvPr id="10672" name="Google Shape;10672;p9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9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96"/>
          <p:cNvGrpSpPr/>
          <p:nvPr/>
        </p:nvGrpSpPr>
        <p:grpSpPr>
          <a:xfrm>
            <a:off x="6213411" y="1756597"/>
            <a:ext cx="315977" cy="347599"/>
            <a:chOff x="1790525" y="2319150"/>
            <a:chExt cx="267800" cy="294600"/>
          </a:xfrm>
        </p:grpSpPr>
        <p:sp>
          <p:nvSpPr>
            <p:cNvPr id="10677" name="Google Shape;10677;p9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9" name="Google Shape;10679;p9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0" name="Google Shape;10680;p96"/>
          <p:cNvGrpSpPr/>
          <p:nvPr/>
        </p:nvGrpSpPr>
        <p:grpSpPr>
          <a:xfrm>
            <a:off x="4866386" y="2670163"/>
            <a:ext cx="349457" cy="348542"/>
            <a:chOff x="3599700" y="1954475"/>
            <a:chExt cx="296175" cy="295400"/>
          </a:xfrm>
        </p:grpSpPr>
        <p:sp>
          <p:nvSpPr>
            <p:cNvPr id="10681" name="Google Shape;10681;p9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9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96"/>
          <p:cNvGrpSpPr/>
          <p:nvPr/>
        </p:nvGrpSpPr>
        <p:grpSpPr>
          <a:xfrm>
            <a:off x="4867316" y="3159626"/>
            <a:ext cx="347599" cy="347599"/>
            <a:chOff x="3601275" y="2319150"/>
            <a:chExt cx="294600" cy="294600"/>
          </a:xfrm>
        </p:grpSpPr>
        <p:sp>
          <p:nvSpPr>
            <p:cNvPr id="10685" name="Google Shape;10685;p9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7" name="Google Shape;10687;p9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8" name="Google Shape;10688;p96"/>
          <p:cNvGrpSpPr/>
          <p:nvPr/>
        </p:nvGrpSpPr>
        <p:grpSpPr>
          <a:xfrm>
            <a:off x="7087019" y="2669721"/>
            <a:ext cx="328071" cy="349427"/>
            <a:chOff x="5421475" y="1945825"/>
            <a:chExt cx="278050" cy="296150"/>
          </a:xfrm>
        </p:grpSpPr>
        <p:sp>
          <p:nvSpPr>
            <p:cNvPr id="10689" name="Google Shape;10689;p9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9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9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9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7" name="Google Shape;10697;p9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8" name="Google Shape;10698;p96"/>
          <p:cNvGrpSpPr/>
          <p:nvPr/>
        </p:nvGrpSpPr>
        <p:grpSpPr>
          <a:xfrm>
            <a:off x="7075869" y="3670273"/>
            <a:ext cx="350371" cy="224918"/>
            <a:chOff x="5411225" y="2726350"/>
            <a:chExt cx="296950" cy="190625"/>
          </a:xfrm>
        </p:grpSpPr>
        <p:sp>
          <p:nvSpPr>
            <p:cNvPr id="10699" name="Google Shape;10699;p9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96"/>
          <p:cNvGrpSpPr/>
          <p:nvPr/>
        </p:nvGrpSpPr>
        <p:grpSpPr>
          <a:xfrm>
            <a:off x="6185904" y="4059546"/>
            <a:ext cx="351286" cy="326390"/>
            <a:chOff x="6524150" y="1938725"/>
            <a:chExt cx="297725" cy="276625"/>
          </a:xfrm>
        </p:grpSpPr>
        <p:sp>
          <p:nvSpPr>
            <p:cNvPr id="10702" name="Google Shape;10702;p9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9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9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9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96"/>
          <p:cNvGrpSpPr/>
          <p:nvPr/>
        </p:nvGrpSpPr>
        <p:grpSpPr>
          <a:xfrm>
            <a:off x="6631047" y="1756007"/>
            <a:ext cx="363380" cy="348778"/>
            <a:chOff x="2140225" y="2318650"/>
            <a:chExt cx="307975" cy="295600"/>
          </a:xfrm>
        </p:grpSpPr>
        <p:sp>
          <p:nvSpPr>
            <p:cNvPr id="10707" name="Google Shape;10707;p9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9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96"/>
          <p:cNvGrpSpPr/>
          <p:nvPr/>
        </p:nvGrpSpPr>
        <p:grpSpPr>
          <a:xfrm>
            <a:off x="6636607" y="2197505"/>
            <a:ext cx="352259" cy="349427"/>
            <a:chOff x="2139425" y="2682250"/>
            <a:chExt cx="298550" cy="296150"/>
          </a:xfrm>
        </p:grpSpPr>
        <p:sp>
          <p:nvSpPr>
            <p:cNvPr id="10710" name="Google Shape;10710;p9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9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96"/>
          <p:cNvGrpSpPr/>
          <p:nvPr/>
        </p:nvGrpSpPr>
        <p:grpSpPr>
          <a:xfrm>
            <a:off x="5301219" y="2711991"/>
            <a:ext cx="350401" cy="264888"/>
            <a:chOff x="3962775" y="1990700"/>
            <a:chExt cx="296975" cy="224500"/>
          </a:xfrm>
        </p:grpSpPr>
        <p:sp>
          <p:nvSpPr>
            <p:cNvPr id="10715" name="Google Shape;10715;p9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9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9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96"/>
          <p:cNvGrpSpPr/>
          <p:nvPr/>
        </p:nvGrpSpPr>
        <p:grpSpPr>
          <a:xfrm>
            <a:off x="5301691" y="3158697"/>
            <a:ext cx="349457" cy="349457"/>
            <a:chOff x="3963575" y="2317575"/>
            <a:chExt cx="296175" cy="296175"/>
          </a:xfrm>
        </p:grpSpPr>
        <p:sp>
          <p:nvSpPr>
            <p:cNvPr id="10720" name="Google Shape;10720;p9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9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9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9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9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9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9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9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9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9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9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9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9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9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9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96"/>
          <p:cNvGrpSpPr/>
          <p:nvPr/>
        </p:nvGrpSpPr>
        <p:grpSpPr>
          <a:xfrm>
            <a:off x="5301691" y="3608476"/>
            <a:ext cx="349457" cy="348513"/>
            <a:chOff x="3962775" y="2683025"/>
            <a:chExt cx="296175" cy="295375"/>
          </a:xfrm>
        </p:grpSpPr>
        <p:sp>
          <p:nvSpPr>
            <p:cNvPr id="10737" name="Google Shape;10737;p9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9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9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0" name="Google Shape;10740;p9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1" name="Google Shape;10741;p96"/>
          <p:cNvGrpSpPr/>
          <p:nvPr/>
        </p:nvGrpSpPr>
        <p:grpSpPr>
          <a:xfrm>
            <a:off x="7516228" y="3159168"/>
            <a:ext cx="348513" cy="348513"/>
            <a:chOff x="5775900" y="2308125"/>
            <a:chExt cx="295375" cy="295375"/>
          </a:xfrm>
        </p:grpSpPr>
        <p:sp>
          <p:nvSpPr>
            <p:cNvPr id="10742" name="Google Shape;10742;p9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9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9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9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96"/>
          <p:cNvGrpSpPr/>
          <p:nvPr/>
        </p:nvGrpSpPr>
        <p:grpSpPr>
          <a:xfrm>
            <a:off x="7537142" y="3608004"/>
            <a:ext cx="306686" cy="349457"/>
            <a:chOff x="5794025" y="2673575"/>
            <a:chExt cx="259925" cy="296175"/>
          </a:xfrm>
        </p:grpSpPr>
        <p:sp>
          <p:nvSpPr>
            <p:cNvPr id="10748" name="Google Shape;10748;p9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9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0" name="Google Shape;10750;p9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9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2" name="Google Shape;10752;p96"/>
          <p:cNvGrpSpPr/>
          <p:nvPr/>
        </p:nvGrpSpPr>
        <p:grpSpPr>
          <a:xfrm>
            <a:off x="6637536" y="1304166"/>
            <a:ext cx="350401" cy="349457"/>
            <a:chOff x="2141000" y="1954475"/>
            <a:chExt cx="296975" cy="296175"/>
          </a:xfrm>
        </p:grpSpPr>
        <p:sp>
          <p:nvSpPr>
            <p:cNvPr id="10753" name="Google Shape;10753;p9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9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9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60"/>
        <p:cNvGrpSpPr/>
        <p:nvPr/>
      </p:nvGrpSpPr>
      <p:grpSpPr>
        <a:xfrm>
          <a:off x="0" y="0"/>
          <a:ext cx="0" cy="0"/>
          <a:chOff x="0" y="0"/>
          <a:chExt cx="0" cy="0"/>
        </a:xfrm>
      </p:grpSpPr>
      <p:sp>
        <p:nvSpPr>
          <p:cNvPr id="10761" name="Google Shape;10761;p9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762" name="Google Shape;10762;p9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763" name="Google Shape;10763;p97"/>
          <p:cNvGrpSpPr/>
          <p:nvPr/>
        </p:nvGrpSpPr>
        <p:grpSpPr>
          <a:xfrm>
            <a:off x="882957" y="1306638"/>
            <a:ext cx="292442" cy="355741"/>
            <a:chOff x="-35830350" y="1912725"/>
            <a:chExt cx="241050" cy="293225"/>
          </a:xfrm>
        </p:grpSpPr>
        <p:sp>
          <p:nvSpPr>
            <p:cNvPr id="10764" name="Google Shape;10764;p9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9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97"/>
          <p:cNvGrpSpPr/>
          <p:nvPr/>
        </p:nvGrpSpPr>
        <p:grpSpPr>
          <a:xfrm>
            <a:off x="851444" y="1766235"/>
            <a:ext cx="355468" cy="353587"/>
            <a:chOff x="-35854750" y="2272675"/>
            <a:chExt cx="293000" cy="291450"/>
          </a:xfrm>
        </p:grpSpPr>
        <p:sp>
          <p:nvSpPr>
            <p:cNvPr id="10767" name="Google Shape;10767;p9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9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97"/>
          <p:cNvGrpSpPr/>
          <p:nvPr/>
        </p:nvGrpSpPr>
        <p:grpSpPr>
          <a:xfrm>
            <a:off x="850958" y="2220821"/>
            <a:ext cx="356438" cy="354558"/>
            <a:chOff x="-35853975" y="2631825"/>
            <a:chExt cx="293800" cy="292250"/>
          </a:xfrm>
        </p:grpSpPr>
        <p:sp>
          <p:nvSpPr>
            <p:cNvPr id="10771" name="Google Shape;10771;p9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9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9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9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9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97"/>
          <p:cNvGrpSpPr/>
          <p:nvPr/>
        </p:nvGrpSpPr>
        <p:grpSpPr>
          <a:xfrm>
            <a:off x="3089562" y="1307714"/>
            <a:ext cx="353587" cy="353587"/>
            <a:chOff x="-34032200" y="1916675"/>
            <a:chExt cx="291450" cy="291450"/>
          </a:xfrm>
        </p:grpSpPr>
        <p:sp>
          <p:nvSpPr>
            <p:cNvPr id="10777" name="Google Shape;10777;p9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9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9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1" name="Google Shape;10781;p9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2" name="Google Shape;10782;p97"/>
          <p:cNvGrpSpPr/>
          <p:nvPr/>
        </p:nvGrpSpPr>
        <p:grpSpPr>
          <a:xfrm>
            <a:off x="3089092" y="2220821"/>
            <a:ext cx="354527" cy="354558"/>
            <a:chOff x="-34032200" y="2634975"/>
            <a:chExt cx="292225" cy="292250"/>
          </a:xfrm>
        </p:grpSpPr>
        <p:sp>
          <p:nvSpPr>
            <p:cNvPr id="10783" name="Google Shape;10783;p9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9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9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97"/>
          <p:cNvGrpSpPr/>
          <p:nvPr/>
        </p:nvGrpSpPr>
        <p:grpSpPr>
          <a:xfrm>
            <a:off x="1739487" y="2687069"/>
            <a:ext cx="358379" cy="354527"/>
            <a:chOff x="-32245875" y="1938725"/>
            <a:chExt cx="295400" cy="292225"/>
          </a:xfrm>
        </p:grpSpPr>
        <p:sp>
          <p:nvSpPr>
            <p:cNvPr id="10787" name="Google Shape;10787;p9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9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9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97"/>
          <p:cNvGrpSpPr/>
          <p:nvPr/>
        </p:nvGrpSpPr>
        <p:grpSpPr>
          <a:xfrm>
            <a:off x="1736150" y="3156468"/>
            <a:ext cx="365052" cy="352162"/>
            <a:chOff x="-32243500" y="2299850"/>
            <a:chExt cx="300900" cy="290275"/>
          </a:xfrm>
        </p:grpSpPr>
        <p:sp>
          <p:nvSpPr>
            <p:cNvPr id="10791" name="Google Shape;10791;p9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9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3" name="Google Shape;10793;p9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4" name="Google Shape;10794;p97"/>
          <p:cNvGrpSpPr/>
          <p:nvPr/>
        </p:nvGrpSpPr>
        <p:grpSpPr>
          <a:xfrm>
            <a:off x="1299432" y="1306759"/>
            <a:ext cx="354527" cy="355498"/>
            <a:chOff x="-35495600" y="1912725"/>
            <a:chExt cx="292225" cy="293025"/>
          </a:xfrm>
        </p:grpSpPr>
        <p:sp>
          <p:nvSpPr>
            <p:cNvPr id="10795" name="Google Shape;10795;p9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8" name="Google Shape;10798;p9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9" name="Google Shape;10799;p97"/>
          <p:cNvGrpSpPr/>
          <p:nvPr/>
        </p:nvGrpSpPr>
        <p:grpSpPr>
          <a:xfrm>
            <a:off x="1299432" y="2221307"/>
            <a:ext cx="354527" cy="353587"/>
            <a:chOff x="-35495600" y="2631825"/>
            <a:chExt cx="292225" cy="291450"/>
          </a:xfrm>
        </p:grpSpPr>
        <p:sp>
          <p:nvSpPr>
            <p:cNvPr id="10800" name="Google Shape;10800;p9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9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97"/>
          <p:cNvGrpSpPr/>
          <p:nvPr/>
        </p:nvGrpSpPr>
        <p:grpSpPr>
          <a:xfrm>
            <a:off x="3537081" y="1307714"/>
            <a:ext cx="353587" cy="353587"/>
            <a:chOff x="-33673825" y="1916675"/>
            <a:chExt cx="291450" cy="291450"/>
          </a:xfrm>
        </p:grpSpPr>
        <p:sp>
          <p:nvSpPr>
            <p:cNvPr id="10805" name="Google Shape;10805;p9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9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9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9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97"/>
          <p:cNvGrpSpPr/>
          <p:nvPr/>
        </p:nvGrpSpPr>
        <p:grpSpPr>
          <a:xfrm>
            <a:off x="3534700" y="1765295"/>
            <a:ext cx="358349" cy="355468"/>
            <a:chOff x="-33676975" y="2275050"/>
            <a:chExt cx="295375" cy="293000"/>
          </a:xfrm>
        </p:grpSpPr>
        <p:sp>
          <p:nvSpPr>
            <p:cNvPr id="10810" name="Google Shape;10810;p9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9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9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97"/>
          <p:cNvGrpSpPr/>
          <p:nvPr/>
        </p:nvGrpSpPr>
        <p:grpSpPr>
          <a:xfrm>
            <a:off x="3537081" y="2220594"/>
            <a:ext cx="353587" cy="355013"/>
            <a:chOff x="-33673825" y="2634975"/>
            <a:chExt cx="291450" cy="292625"/>
          </a:xfrm>
        </p:grpSpPr>
        <p:sp>
          <p:nvSpPr>
            <p:cNvPr id="10814" name="Google Shape;10814;p9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9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97"/>
          <p:cNvGrpSpPr/>
          <p:nvPr/>
        </p:nvGrpSpPr>
        <p:grpSpPr>
          <a:xfrm>
            <a:off x="2205089" y="2687509"/>
            <a:ext cx="329687" cy="353648"/>
            <a:chOff x="-31874100" y="1939525"/>
            <a:chExt cx="271750" cy="291500"/>
          </a:xfrm>
        </p:grpSpPr>
        <p:sp>
          <p:nvSpPr>
            <p:cNvPr id="10817" name="Google Shape;10817;p9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9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9" name="Google Shape;10819;p9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0" name="Google Shape;10820;p97"/>
          <p:cNvGrpSpPr/>
          <p:nvPr/>
        </p:nvGrpSpPr>
        <p:grpSpPr>
          <a:xfrm>
            <a:off x="2186451" y="3616531"/>
            <a:ext cx="366963" cy="352768"/>
            <a:chOff x="-31889075" y="2658950"/>
            <a:chExt cx="302475" cy="290775"/>
          </a:xfrm>
        </p:grpSpPr>
        <p:sp>
          <p:nvSpPr>
            <p:cNvPr id="10821" name="Google Shape;10821;p9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9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3" name="Google Shape;10823;p9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4" name="Google Shape;10824;p97"/>
          <p:cNvGrpSpPr/>
          <p:nvPr/>
        </p:nvGrpSpPr>
        <p:grpSpPr>
          <a:xfrm>
            <a:off x="1747421" y="1306759"/>
            <a:ext cx="354527" cy="355498"/>
            <a:chOff x="-35136450" y="1912725"/>
            <a:chExt cx="292225" cy="293025"/>
          </a:xfrm>
        </p:grpSpPr>
        <p:sp>
          <p:nvSpPr>
            <p:cNvPr id="10825" name="Google Shape;10825;p9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9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9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97"/>
          <p:cNvGrpSpPr/>
          <p:nvPr/>
        </p:nvGrpSpPr>
        <p:grpSpPr>
          <a:xfrm>
            <a:off x="1747891" y="1765978"/>
            <a:ext cx="353587" cy="354103"/>
            <a:chOff x="-35134875" y="2272675"/>
            <a:chExt cx="291450" cy="291875"/>
          </a:xfrm>
        </p:grpSpPr>
        <p:sp>
          <p:nvSpPr>
            <p:cNvPr id="10829" name="Google Shape;10829;p9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9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9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97"/>
          <p:cNvGrpSpPr/>
          <p:nvPr/>
        </p:nvGrpSpPr>
        <p:grpSpPr>
          <a:xfrm>
            <a:off x="1789458" y="2221307"/>
            <a:ext cx="270453" cy="353587"/>
            <a:chOff x="-35101800" y="2631050"/>
            <a:chExt cx="222925" cy="291450"/>
          </a:xfrm>
        </p:grpSpPr>
        <p:sp>
          <p:nvSpPr>
            <p:cNvPr id="10834" name="Google Shape;10834;p9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9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9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9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8" name="Google Shape;10838;p9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9" name="Google Shape;10839;p97"/>
          <p:cNvGrpSpPr/>
          <p:nvPr/>
        </p:nvGrpSpPr>
        <p:grpSpPr>
          <a:xfrm>
            <a:off x="3977510" y="1765295"/>
            <a:ext cx="353587" cy="355468"/>
            <a:chOff x="-33314675" y="2275050"/>
            <a:chExt cx="291450" cy="293000"/>
          </a:xfrm>
        </p:grpSpPr>
        <p:sp>
          <p:nvSpPr>
            <p:cNvPr id="10840" name="Google Shape;10840;p9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9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9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3" name="Google Shape;10843;p9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4" name="Google Shape;10844;p97"/>
          <p:cNvGrpSpPr/>
          <p:nvPr/>
        </p:nvGrpSpPr>
        <p:grpSpPr>
          <a:xfrm>
            <a:off x="2639701" y="2687555"/>
            <a:ext cx="353587" cy="353557"/>
            <a:chOff x="-31523625" y="1939525"/>
            <a:chExt cx="291450" cy="291425"/>
          </a:xfrm>
        </p:grpSpPr>
        <p:sp>
          <p:nvSpPr>
            <p:cNvPr id="10845" name="Google Shape;10845;p9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9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9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97"/>
          <p:cNvGrpSpPr/>
          <p:nvPr/>
        </p:nvGrpSpPr>
        <p:grpSpPr>
          <a:xfrm>
            <a:off x="2638746" y="3155755"/>
            <a:ext cx="355498" cy="353587"/>
            <a:chOff x="-31523625" y="2298675"/>
            <a:chExt cx="293025" cy="291450"/>
          </a:xfrm>
        </p:grpSpPr>
        <p:sp>
          <p:nvSpPr>
            <p:cNvPr id="10857" name="Google Shape;10857;p9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0" name="Google Shape;10860;p9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9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97"/>
          <p:cNvGrpSpPr/>
          <p:nvPr/>
        </p:nvGrpSpPr>
        <p:grpSpPr>
          <a:xfrm>
            <a:off x="2205934" y="1307729"/>
            <a:ext cx="331598" cy="353557"/>
            <a:chOff x="-34767825" y="1914325"/>
            <a:chExt cx="273325" cy="291425"/>
          </a:xfrm>
        </p:grpSpPr>
        <p:sp>
          <p:nvSpPr>
            <p:cNvPr id="10863" name="Google Shape;10863;p9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97"/>
          <p:cNvGrpSpPr/>
          <p:nvPr/>
        </p:nvGrpSpPr>
        <p:grpSpPr>
          <a:xfrm>
            <a:off x="2193513" y="1765280"/>
            <a:ext cx="356438" cy="355498"/>
            <a:chOff x="-34778075" y="2272675"/>
            <a:chExt cx="293800" cy="293025"/>
          </a:xfrm>
        </p:grpSpPr>
        <p:sp>
          <p:nvSpPr>
            <p:cNvPr id="10867" name="Google Shape;10867;p9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9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97"/>
          <p:cNvGrpSpPr/>
          <p:nvPr/>
        </p:nvGrpSpPr>
        <p:grpSpPr>
          <a:xfrm>
            <a:off x="2194939" y="2221307"/>
            <a:ext cx="353587" cy="353587"/>
            <a:chOff x="-34776500" y="2631825"/>
            <a:chExt cx="291450" cy="291450"/>
          </a:xfrm>
        </p:grpSpPr>
        <p:sp>
          <p:nvSpPr>
            <p:cNvPr id="10871" name="Google Shape;10871;p9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9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97"/>
          <p:cNvGrpSpPr/>
          <p:nvPr/>
        </p:nvGrpSpPr>
        <p:grpSpPr>
          <a:xfrm>
            <a:off x="853628" y="2685160"/>
            <a:ext cx="354527" cy="358349"/>
            <a:chOff x="-32956300" y="1915900"/>
            <a:chExt cx="292225" cy="295375"/>
          </a:xfrm>
        </p:grpSpPr>
        <p:sp>
          <p:nvSpPr>
            <p:cNvPr id="10875" name="Google Shape;10875;p9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7" name="Google Shape;10877;p9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9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9" name="Google Shape;10879;p97"/>
          <p:cNvGrpSpPr/>
          <p:nvPr/>
        </p:nvGrpSpPr>
        <p:grpSpPr>
          <a:xfrm>
            <a:off x="3081101" y="2687555"/>
            <a:ext cx="356438" cy="353557"/>
            <a:chOff x="-31166825" y="1939525"/>
            <a:chExt cx="293800" cy="291425"/>
          </a:xfrm>
        </p:grpSpPr>
        <p:sp>
          <p:nvSpPr>
            <p:cNvPr id="10880" name="Google Shape;10880;p9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9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9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9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9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9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9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97"/>
          <p:cNvGrpSpPr/>
          <p:nvPr/>
        </p:nvGrpSpPr>
        <p:grpSpPr>
          <a:xfrm>
            <a:off x="3082057" y="3155482"/>
            <a:ext cx="354527" cy="354133"/>
            <a:chOff x="-31165250" y="2298675"/>
            <a:chExt cx="292225" cy="291900"/>
          </a:xfrm>
        </p:grpSpPr>
        <p:sp>
          <p:nvSpPr>
            <p:cNvPr id="10892" name="Google Shape;10892;p9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9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9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97"/>
          <p:cNvGrpSpPr/>
          <p:nvPr/>
        </p:nvGrpSpPr>
        <p:grpSpPr>
          <a:xfrm>
            <a:off x="3082542" y="3616136"/>
            <a:ext cx="353557" cy="353557"/>
            <a:chOff x="-31164450" y="2657050"/>
            <a:chExt cx="291425" cy="291425"/>
          </a:xfrm>
        </p:grpSpPr>
        <p:sp>
          <p:nvSpPr>
            <p:cNvPr id="10896" name="Google Shape;10896;p9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9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9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0" name="Google Shape;10900;p9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1" name="Google Shape;10901;p97"/>
          <p:cNvGrpSpPr/>
          <p:nvPr/>
        </p:nvGrpSpPr>
        <p:grpSpPr>
          <a:xfrm>
            <a:off x="2632987" y="1307366"/>
            <a:ext cx="358349" cy="354285"/>
            <a:chOff x="-34421275" y="1912725"/>
            <a:chExt cx="295375" cy="292025"/>
          </a:xfrm>
        </p:grpSpPr>
        <p:sp>
          <p:nvSpPr>
            <p:cNvPr id="10902" name="Google Shape;10902;p9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9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97"/>
          <p:cNvGrpSpPr/>
          <p:nvPr/>
        </p:nvGrpSpPr>
        <p:grpSpPr>
          <a:xfrm>
            <a:off x="2632032" y="1765280"/>
            <a:ext cx="360260" cy="355498"/>
            <a:chOff x="-34418125" y="2271100"/>
            <a:chExt cx="296950" cy="293025"/>
          </a:xfrm>
        </p:grpSpPr>
        <p:sp>
          <p:nvSpPr>
            <p:cNvPr id="10905" name="Google Shape;10905;p9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9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9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97"/>
          <p:cNvGrpSpPr/>
          <p:nvPr/>
        </p:nvGrpSpPr>
        <p:grpSpPr>
          <a:xfrm>
            <a:off x="2632987" y="2221307"/>
            <a:ext cx="358349" cy="353587"/>
            <a:chOff x="-34421275" y="2631050"/>
            <a:chExt cx="295375" cy="291450"/>
          </a:xfrm>
        </p:grpSpPr>
        <p:sp>
          <p:nvSpPr>
            <p:cNvPr id="10911" name="Google Shape;10911;p9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9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9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9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5" name="Google Shape;10915;p9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9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9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8" name="Google Shape;10918;p97"/>
          <p:cNvGrpSpPr/>
          <p:nvPr/>
        </p:nvGrpSpPr>
        <p:grpSpPr>
          <a:xfrm>
            <a:off x="3537620" y="2688025"/>
            <a:ext cx="353587" cy="352617"/>
            <a:chOff x="-30805300" y="1938725"/>
            <a:chExt cx="291450" cy="290650"/>
          </a:xfrm>
        </p:grpSpPr>
        <p:sp>
          <p:nvSpPr>
            <p:cNvPr id="10919" name="Google Shape;10919;p9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97"/>
          <p:cNvGrpSpPr/>
          <p:nvPr/>
        </p:nvGrpSpPr>
        <p:grpSpPr>
          <a:xfrm>
            <a:off x="3538105" y="3155952"/>
            <a:ext cx="352617" cy="353193"/>
            <a:chOff x="-30805300" y="2298675"/>
            <a:chExt cx="290650" cy="291125"/>
          </a:xfrm>
        </p:grpSpPr>
        <p:sp>
          <p:nvSpPr>
            <p:cNvPr id="10922" name="Google Shape;10922;p9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9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9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6" name="Google Shape;10926;p97"/>
          <p:cNvGrpSpPr/>
          <p:nvPr/>
        </p:nvGrpSpPr>
        <p:grpSpPr>
          <a:xfrm>
            <a:off x="3537635" y="3616136"/>
            <a:ext cx="353557" cy="353557"/>
            <a:chOff x="-30806075" y="2657050"/>
            <a:chExt cx="291425" cy="291425"/>
          </a:xfrm>
        </p:grpSpPr>
        <p:sp>
          <p:nvSpPr>
            <p:cNvPr id="10927" name="Google Shape;10927;p9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97"/>
          <p:cNvGrpSpPr/>
          <p:nvPr/>
        </p:nvGrpSpPr>
        <p:grpSpPr>
          <a:xfrm>
            <a:off x="2639681" y="4073943"/>
            <a:ext cx="353557" cy="353557"/>
            <a:chOff x="-30064925" y="2332550"/>
            <a:chExt cx="291425" cy="291425"/>
          </a:xfrm>
        </p:grpSpPr>
        <p:sp>
          <p:nvSpPr>
            <p:cNvPr id="10931" name="Google Shape;10931;p9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9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9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97"/>
          <p:cNvGrpSpPr/>
          <p:nvPr/>
        </p:nvGrpSpPr>
        <p:grpSpPr>
          <a:xfrm>
            <a:off x="3983068" y="2683443"/>
            <a:ext cx="348855" cy="347879"/>
            <a:chOff x="2821450" y="2957850"/>
            <a:chExt cx="259275" cy="258550"/>
          </a:xfrm>
        </p:grpSpPr>
        <p:sp>
          <p:nvSpPr>
            <p:cNvPr id="10935" name="Google Shape;10935;p9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9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9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938" name="Google Shape;10938;p97"/>
          <p:cNvGrpSpPr/>
          <p:nvPr/>
        </p:nvGrpSpPr>
        <p:grpSpPr>
          <a:xfrm>
            <a:off x="4858100" y="1304461"/>
            <a:ext cx="361090" cy="361090"/>
            <a:chOff x="-57970450" y="1903275"/>
            <a:chExt cx="318225" cy="318225"/>
          </a:xfrm>
        </p:grpSpPr>
        <p:sp>
          <p:nvSpPr>
            <p:cNvPr id="10939" name="Google Shape;10939;p9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97"/>
          <p:cNvGrpSpPr/>
          <p:nvPr/>
        </p:nvGrpSpPr>
        <p:grpSpPr>
          <a:xfrm>
            <a:off x="4880000" y="1780418"/>
            <a:ext cx="317290" cy="359303"/>
            <a:chOff x="-57950750" y="2296300"/>
            <a:chExt cx="279625" cy="316650"/>
          </a:xfrm>
        </p:grpSpPr>
        <p:sp>
          <p:nvSpPr>
            <p:cNvPr id="10944" name="Google Shape;10944;p9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9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9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9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97"/>
          <p:cNvGrpSpPr/>
          <p:nvPr/>
        </p:nvGrpSpPr>
        <p:grpSpPr>
          <a:xfrm>
            <a:off x="4858214" y="2232094"/>
            <a:ext cx="360863" cy="360211"/>
            <a:chOff x="-57969675" y="2687750"/>
            <a:chExt cx="318025" cy="317450"/>
          </a:xfrm>
        </p:grpSpPr>
        <p:sp>
          <p:nvSpPr>
            <p:cNvPr id="10949" name="Google Shape;10949;p9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9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9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9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97"/>
          <p:cNvGrpSpPr/>
          <p:nvPr/>
        </p:nvGrpSpPr>
        <p:grpSpPr>
          <a:xfrm>
            <a:off x="7067397" y="1304461"/>
            <a:ext cx="363785" cy="361090"/>
            <a:chOff x="-56012425" y="1903275"/>
            <a:chExt cx="320600" cy="318225"/>
          </a:xfrm>
        </p:grpSpPr>
        <p:sp>
          <p:nvSpPr>
            <p:cNvPr id="10954" name="Google Shape;10954;p9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97"/>
          <p:cNvGrpSpPr/>
          <p:nvPr/>
        </p:nvGrpSpPr>
        <p:grpSpPr>
          <a:xfrm>
            <a:off x="7068290" y="1778631"/>
            <a:ext cx="361998" cy="361998"/>
            <a:chOff x="-56010850" y="2294725"/>
            <a:chExt cx="319025" cy="319025"/>
          </a:xfrm>
        </p:grpSpPr>
        <p:sp>
          <p:nvSpPr>
            <p:cNvPr id="10957" name="Google Shape;10957;p9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9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9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9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97"/>
          <p:cNvGrpSpPr/>
          <p:nvPr/>
        </p:nvGrpSpPr>
        <p:grpSpPr>
          <a:xfrm>
            <a:off x="7068305" y="2231215"/>
            <a:ext cx="361969" cy="361090"/>
            <a:chOff x="-56010050" y="2686975"/>
            <a:chExt cx="319000" cy="318225"/>
          </a:xfrm>
        </p:grpSpPr>
        <p:sp>
          <p:nvSpPr>
            <p:cNvPr id="10962" name="Google Shape;10962;p9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9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9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9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97"/>
          <p:cNvGrpSpPr/>
          <p:nvPr/>
        </p:nvGrpSpPr>
        <p:grpSpPr>
          <a:xfrm>
            <a:off x="5753801" y="2684124"/>
            <a:ext cx="361998" cy="361090"/>
            <a:chOff x="-54081175" y="1903275"/>
            <a:chExt cx="319025" cy="318225"/>
          </a:xfrm>
        </p:grpSpPr>
        <p:sp>
          <p:nvSpPr>
            <p:cNvPr id="10967" name="Google Shape;10967;p9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97"/>
          <p:cNvGrpSpPr/>
          <p:nvPr/>
        </p:nvGrpSpPr>
        <p:grpSpPr>
          <a:xfrm>
            <a:off x="5776154" y="3137587"/>
            <a:ext cx="317290" cy="360211"/>
            <a:chOff x="-54063050" y="2296300"/>
            <a:chExt cx="279625" cy="317450"/>
          </a:xfrm>
        </p:grpSpPr>
        <p:sp>
          <p:nvSpPr>
            <p:cNvPr id="10970" name="Google Shape;10970;p9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9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9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97"/>
          <p:cNvGrpSpPr/>
          <p:nvPr/>
        </p:nvGrpSpPr>
        <p:grpSpPr>
          <a:xfrm>
            <a:off x="5776154" y="3601649"/>
            <a:ext cx="317290" cy="361033"/>
            <a:chOff x="-54061475" y="2685450"/>
            <a:chExt cx="279625" cy="318175"/>
          </a:xfrm>
        </p:grpSpPr>
        <p:sp>
          <p:nvSpPr>
            <p:cNvPr id="10975" name="Google Shape;10975;p9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9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97"/>
          <p:cNvGrpSpPr/>
          <p:nvPr/>
        </p:nvGrpSpPr>
        <p:grpSpPr>
          <a:xfrm>
            <a:off x="8029690" y="2693967"/>
            <a:ext cx="275278" cy="361969"/>
            <a:chOff x="-52074300" y="1911950"/>
            <a:chExt cx="242600" cy="319000"/>
          </a:xfrm>
        </p:grpSpPr>
        <p:sp>
          <p:nvSpPr>
            <p:cNvPr id="10980" name="Google Shape;10980;p9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9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97"/>
          <p:cNvGrpSpPr/>
          <p:nvPr/>
        </p:nvGrpSpPr>
        <p:grpSpPr>
          <a:xfrm>
            <a:off x="5287689" y="1305369"/>
            <a:ext cx="361998" cy="361090"/>
            <a:chOff x="-57578225" y="1904075"/>
            <a:chExt cx="319025" cy="318225"/>
          </a:xfrm>
        </p:grpSpPr>
        <p:sp>
          <p:nvSpPr>
            <p:cNvPr id="10985" name="Google Shape;10985;p9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9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9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9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97"/>
          <p:cNvGrpSpPr/>
          <p:nvPr/>
        </p:nvGrpSpPr>
        <p:grpSpPr>
          <a:xfrm>
            <a:off x="5310042" y="1778631"/>
            <a:ext cx="317290" cy="361090"/>
            <a:chOff x="-57558525" y="2294725"/>
            <a:chExt cx="279625" cy="318225"/>
          </a:xfrm>
        </p:grpSpPr>
        <p:sp>
          <p:nvSpPr>
            <p:cNvPr id="10990" name="Google Shape;10990;p9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9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9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97"/>
          <p:cNvGrpSpPr/>
          <p:nvPr/>
        </p:nvGrpSpPr>
        <p:grpSpPr>
          <a:xfrm>
            <a:off x="5285901" y="2231215"/>
            <a:ext cx="365572" cy="361969"/>
            <a:chOff x="-57579800" y="2686975"/>
            <a:chExt cx="322175" cy="319000"/>
          </a:xfrm>
        </p:grpSpPr>
        <p:sp>
          <p:nvSpPr>
            <p:cNvPr id="10996" name="Google Shape;10996;p9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97"/>
          <p:cNvGrpSpPr/>
          <p:nvPr/>
        </p:nvGrpSpPr>
        <p:grpSpPr>
          <a:xfrm>
            <a:off x="7510682" y="1778631"/>
            <a:ext cx="367359" cy="361090"/>
            <a:chOff x="-55620975" y="2294725"/>
            <a:chExt cx="323750" cy="318225"/>
          </a:xfrm>
        </p:grpSpPr>
        <p:sp>
          <p:nvSpPr>
            <p:cNvPr id="10999" name="Google Shape;10999;p9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9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9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97"/>
          <p:cNvGrpSpPr/>
          <p:nvPr/>
        </p:nvGrpSpPr>
        <p:grpSpPr>
          <a:xfrm>
            <a:off x="7512923" y="2231130"/>
            <a:ext cx="362877" cy="361175"/>
            <a:chOff x="-55620175" y="2686900"/>
            <a:chExt cx="319800" cy="318300"/>
          </a:xfrm>
        </p:grpSpPr>
        <p:sp>
          <p:nvSpPr>
            <p:cNvPr id="11006" name="Google Shape;11006;p9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97"/>
          <p:cNvGrpSpPr/>
          <p:nvPr/>
        </p:nvGrpSpPr>
        <p:grpSpPr>
          <a:xfrm>
            <a:off x="6198887" y="2684124"/>
            <a:ext cx="361969" cy="361090"/>
            <a:chOff x="-53690500" y="1903275"/>
            <a:chExt cx="319000" cy="318225"/>
          </a:xfrm>
        </p:grpSpPr>
        <p:sp>
          <p:nvSpPr>
            <p:cNvPr id="11011" name="Google Shape;11011;p9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9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9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97"/>
          <p:cNvGrpSpPr/>
          <p:nvPr/>
        </p:nvGrpSpPr>
        <p:grpSpPr>
          <a:xfrm>
            <a:off x="6221226" y="3137587"/>
            <a:ext cx="317290" cy="359303"/>
            <a:chOff x="-53670800" y="2296300"/>
            <a:chExt cx="279625" cy="316650"/>
          </a:xfrm>
        </p:grpSpPr>
        <p:sp>
          <p:nvSpPr>
            <p:cNvPr id="11016" name="Google Shape;11016;p9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97"/>
          <p:cNvGrpSpPr/>
          <p:nvPr/>
        </p:nvGrpSpPr>
        <p:grpSpPr>
          <a:xfrm>
            <a:off x="6198887" y="3602925"/>
            <a:ext cx="361969" cy="361544"/>
            <a:chOff x="-53690500" y="2686575"/>
            <a:chExt cx="319000" cy="318625"/>
          </a:xfrm>
        </p:grpSpPr>
        <p:sp>
          <p:nvSpPr>
            <p:cNvPr id="11021" name="Google Shape;11021;p9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9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97"/>
          <p:cNvGrpSpPr/>
          <p:nvPr/>
        </p:nvGrpSpPr>
        <p:grpSpPr>
          <a:xfrm>
            <a:off x="8008669" y="3145785"/>
            <a:ext cx="317319" cy="360948"/>
            <a:chOff x="-52092425" y="2303525"/>
            <a:chExt cx="279650" cy="318100"/>
          </a:xfrm>
        </p:grpSpPr>
        <p:sp>
          <p:nvSpPr>
            <p:cNvPr id="11026" name="Google Shape;11026;p9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9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9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97"/>
          <p:cNvGrpSpPr/>
          <p:nvPr/>
        </p:nvGrpSpPr>
        <p:grpSpPr>
          <a:xfrm>
            <a:off x="5727728" y="1306249"/>
            <a:ext cx="363756" cy="361090"/>
            <a:chOff x="-57189125" y="1904850"/>
            <a:chExt cx="320575" cy="318225"/>
          </a:xfrm>
        </p:grpSpPr>
        <p:sp>
          <p:nvSpPr>
            <p:cNvPr id="11032" name="Google Shape;11032;p9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9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9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97"/>
          <p:cNvGrpSpPr/>
          <p:nvPr/>
        </p:nvGrpSpPr>
        <p:grpSpPr>
          <a:xfrm>
            <a:off x="5728621" y="1800985"/>
            <a:ext cx="361969" cy="316411"/>
            <a:chOff x="-57187550" y="2314425"/>
            <a:chExt cx="319000" cy="278850"/>
          </a:xfrm>
        </p:grpSpPr>
        <p:sp>
          <p:nvSpPr>
            <p:cNvPr id="11038" name="Google Shape;11038;p9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97"/>
          <p:cNvGrpSpPr/>
          <p:nvPr/>
        </p:nvGrpSpPr>
        <p:grpSpPr>
          <a:xfrm>
            <a:off x="5745585" y="2230534"/>
            <a:ext cx="328042" cy="361771"/>
            <a:chOff x="-57172600" y="2686375"/>
            <a:chExt cx="289100" cy="318825"/>
          </a:xfrm>
        </p:grpSpPr>
        <p:sp>
          <p:nvSpPr>
            <p:cNvPr id="11043" name="Google Shape;11043;p9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97"/>
          <p:cNvGrpSpPr/>
          <p:nvPr/>
        </p:nvGrpSpPr>
        <p:grpSpPr>
          <a:xfrm>
            <a:off x="7958434" y="1304461"/>
            <a:ext cx="361090" cy="359303"/>
            <a:chOff x="-55225575" y="1903275"/>
            <a:chExt cx="318225" cy="316650"/>
          </a:xfrm>
        </p:grpSpPr>
        <p:sp>
          <p:nvSpPr>
            <p:cNvPr id="11046" name="Google Shape;11046;p9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9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9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97"/>
          <p:cNvGrpSpPr/>
          <p:nvPr/>
        </p:nvGrpSpPr>
        <p:grpSpPr>
          <a:xfrm>
            <a:off x="7969611" y="1780418"/>
            <a:ext cx="338736" cy="359303"/>
            <a:chOff x="-55217700" y="2296300"/>
            <a:chExt cx="298525" cy="316650"/>
          </a:xfrm>
        </p:grpSpPr>
        <p:sp>
          <p:nvSpPr>
            <p:cNvPr id="11052" name="Google Shape;11052;p9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9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97"/>
          <p:cNvGrpSpPr/>
          <p:nvPr/>
        </p:nvGrpSpPr>
        <p:grpSpPr>
          <a:xfrm>
            <a:off x="7957541" y="2233002"/>
            <a:ext cx="362877" cy="359303"/>
            <a:chOff x="-55229525" y="2688550"/>
            <a:chExt cx="319800" cy="316650"/>
          </a:xfrm>
        </p:grpSpPr>
        <p:sp>
          <p:nvSpPr>
            <p:cNvPr id="11057" name="Google Shape;11057;p9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97"/>
          <p:cNvGrpSpPr/>
          <p:nvPr/>
        </p:nvGrpSpPr>
        <p:grpSpPr>
          <a:xfrm>
            <a:off x="6653760" y="2684124"/>
            <a:ext cx="338765" cy="361090"/>
            <a:chOff x="-53288825" y="1903275"/>
            <a:chExt cx="298550" cy="318225"/>
          </a:xfrm>
        </p:grpSpPr>
        <p:sp>
          <p:nvSpPr>
            <p:cNvPr id="11062" name="Google Shape;11062;p9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9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9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97"/>
          <p:cNvGrpSpPr/>
          <p:nvPr/>
        </p:nvGrpSpPr>
        <p:grpSpPr>
          <a:xfrm>
            <a:off x="6642143" y="3135800"/>
            <a:ext cx="361998" cy="361090"/>
            <a:chOff x="-53299850" y="2294725"/>
            <a:chExt cx="319025" cy="318225"/>
          </a:xfrm>
        </p:grpSpPr>
        <p:sp>
          <p:nvSpPr>
            <p:cNvPr id="11066" name="Google Shape;11066;p9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97"/>
          <p:cNvGrpSpPr/>
          <p:nvPr/>
        </p:nvGrpSpPr>
        <p:grpSpPr>
          <a:xfrm>
            <a:off x="6664936" y="3604259"/>
            <a:ext cx="316411" cy="360211"/>
            <a:chOff x="-53278575" y="2687750"/>
            <a:chExt cx="278850" cy="317450"/>
          </a:xfrm>
        </p:grpSpPr>
        <p:sp>
          <p:nvSpPr>
            <p:cNvPr id="11069" name="Google Shape;11069;p9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9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97"/>
          <p:cNvGrpSpPr/>
          <p:nvPr/>
        </p:nvGrpSpPr>
        <p:grpSpPr>
          <a:xfrm>
            <a:off x="7986330" y="3603947"/>
            <a:ext cx="361998" cy="362310"/>
            <a:chOff x="-52101875" y="2687475"/>
            <a:chExt cx="319025" cy="319300"/>
          </a:xfrm>
        </p:grpSpPr>
        <p:sp>
          <p:nvSpPr>
            <p:cNvPr id="11074" name="Google Shape;11074;p9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97"/>
          <p:cNvGrpSpPr/>
          <p:nvPr/>
        </p:nvGrpSpPr>
        <p:grpSpPr>
          <a:xfrm>
            <a:off x="6201079" y="1305369"/>
            <a:ext cx="317290" cy="361090"/>
            <a:chOff x="-56774050" y="1904075"/>
            <a:chExt cx="279625" cy="318225"/>
          </a:xfrm>
        </p:grpSpPr>
        <p:sp>
          <p:nvSpPr>
            <p:cNvPr id="11079" name="Google Shape;11079;p9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97"/>
          <p:cNvGrpSpPr/>
          <p:nvPr/>
        </p:nvGrpSpPr>
        <p:grpSpPr>
          <a:xfrm>
            <a:off x="6201079" y="1778631"/>
            <a:ext cx="317290" cy="361090"/>
            <a:chOff x="-56774850" y="2294725"/>
            <a:chExt cx="279625" cy="318225"/>
          </a:xfrm>
        </p:grpSpPr>
        <p:sp>
          <p:nvSpPr>
            <p:cNvPr id="11082" name="Google Shape;11082;p9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97"/>
          <p:cNvGrpSpPr/>
          <p:nvPr/>
        </p:nvGrpSpPr>
        <p:grpSpPr>
          <a:xfrm>
            <a:off x="6222086" y="2231215"/>
            <a:ext cx="275278" cy="360182"/>
            <a:chOff x="-56756725" y="2686975"/>
            <a:chExt cx="242600" cy="317425"/>
          </a:xfrm>
        </p:grpSpPr>
        <p:sp>
          <p:nvSpPr>
            <p:cNvPr id="11086" name="Google Shape;11086;p9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97"/>
          <p:cNvGrpSpPr/>
          <p:nvPr/>
        </p:nvGrpSpPr>
        <p:grpSpPr>
          <a:xfrm>
            <a:off x="4870518" y="2684124"/>
            <a:ext cx="337346" cy="361998"/>
            <a:chOff x="-54826975" y="1903275"/>
            <a:chExt cx="297300" cy="319025"/>
          </a:xfrm>
        </p:grpSpPr>
        <p:sp>
          <p:nvSpPr>
            <p:cNvPr id="11090" name="Google Shape;11090;p9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9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97"/>
          <p:cNvGrpSpPr/>
          <p:nvPr/>
        </p:nvGrpSpPr>
        <p:grpSpPr>
          <a:xfrm>
            <a:off x="4858206" y="3137587"/>
            <a:ext cx="361969" cy="359274"/>
            <a:chOff x="-54836500" y="2296300"/>
            <a:chExt cx="319000" cy="316625"/>
          </a:xfrm>
        </p:grpSpPr>
        <p:sp>
          <p:nvSpPr>
            <p:cNvPr id="11094" name="Google Shape;11094;p9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97"/>
          <p:cNvGrpSpPr/>
          <p:nvPr/>
        </p:nvGrpSpPr>
        <p:grpSpPr>
          <a:xfrm>
            <a:off x="4879652" y="3604259"/>
            <a:ext cx="319078" cy="361090"/>
            <a:chOff x="-54817600" y="2687750"/>
            <a:chExt cx="281200" cy="318225"/>
          </a:xfrm>
        </p:grpSpPr>
        <p:sp>
          <p:nvSpPr>
            <p:cNvPr id="11099" name="Google Shape;11099;p9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97"/>
          <p:cNvGrpSpPr/>
          <p:nvPr/>
        </p:nvGrpSpPr>
        <p:grpSpPr>
          <a:xfrm>
            <a:off x="7110476" y="2684124"/>
            <a:ext cx="317290" cy="359303"/>
            <a:chOff x="-52887125" y="1903275"/>
            <a:chExt cx="279625" cy="316650"/>
          </a:xfrm>
        </p:grpSpPr>
        <p:sp>
          <p:nvSpPr>
            <p:cNvPr id="11104" name="Google Shape;11104;p9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97"/>
          <p:cNvGrpSpPr/>
          <p:nvPr/>
        </p:nvGrpSpPr>
        <p:grpSpPr>
          <a:xfrm>
            <a:off x="7089030" y="3134920"/>
            <a:ext cx="360182" cy="361969"/>
            <a:chOff x="-52906025" y="2293950"/>
            <a:chExt cx="317425" cy="319000"/>
          </a:xfrm>
        </p:grpSpPr>
        <p:sp>
          <p:nvSpPr>
            <p:cNvPr id="11107" name="Google Shape;11107;p9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9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97"/>
          <p:cNvGrpSpPr/>
          <p:nvPr/>
        </p:nvGrpSpPr>
        <p:grpSpPr>
          <a:xfrm>
            <a:off x="7110476" y="3603379"/>
            <a:ext cx="317290" cy="361090"/>
            <a:chOff x="-52887125" y="2686975"/>
            <a:chExt cx="279625" cy="318225"/>
          </a:xfrm>
        </p:grpSpPr>
        <p:sp>
          <p:nvSpPr>
            <p:cNvPr id="11111" name="Google Shape;11111;p9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97"/>
          <p:cNvGrpSpPr/>
          <p:nvPr/>
        </p:nvGrpSpPr>
        <p:grpSpPr>
          <a:xfrm>
            <a:off x="6220848" y="4062998"/>
            <a:ext cx="318170" cy="359303"/>
            <a:chOff x="-51722225" y="1915100"/>
            <a:chExt cx="280400" cy="316650"/>
          </a:xfrm>
        </p:grpSpPr>
        <p:sp>
          <p:nvSpPr>
            <p:cNvPr id="11116" name="Google Shape;11116;p9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97"/>
          <p:cNvGrpSpPr/>
          <p:nvPr/>
        </p:nvGrpSpPr>
        <p:grpSpPr>
          <a:xfrm>
            <a:off x="6616678" y="1303695"/>
            <a:ext cx="370905" cy="360976"/>
            <a:chOff x="-56407800" y="1902600"/>
            <a:chExt cx="326875" cy="318125"/>
          </a:xfrm>
        </p:grpSpPr>
        <p:sp>
          <p:nvSpPr>
            <p:cNvPr id="11121" name="Google Shape;11121;p9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97"/>
          <p:cNvGrpSpPr/>
          <p:nvPr/>
        </p:nvGrpSpPr>
        <p:grpSpPr>
          <a:xfrm>
            <a:off x="6622479" y="1790262"/>
            <a:ext cx="359303" cy="338736"/>
            <a:chOff x="-56401500" y="2304975"/>
            <a:chExt cx="316650" cy="298525"/>
          </a:xfrm>
        </p:grpSpPr>
        <p:sp>
          <p:nvSpPr>
            <p:cNvPr id="11125" name="Google Shape;11125;p9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97"/>
          <p:cNvGrpSpPr/>
          <p:nvPr/>
        </p:nvGrpSpPr>
        <p:grpSpPr>
          <a:xfrm>
            <a:off x="5328863" y="2682337"/>
            <a:ext cx="319985" cy="361090"/>
            <a:chOff x="-54426150" y="1901700"/>
            <a:chExt cx="282000" cy="318225"/>
          </a:xfrm>
        </p:grpSpPr>
        <p:sp>
          <p:nvSpPr>
            <p:cNvPr id="11130" name="Google Shape;11130;p9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9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97"/>
          <p:cNvGrpSpPr/>
          <p:nvPr/>
        </p:nvGrpSpPr>
        <p:grpSpPr>
          <a:xfrm>
            <a:off x="5328863" y="3135800"/>
            <a:ext cx="319985" cy="361998"/>
            <a:chOff x="-54426150" y="2294725"/>
            <a:chExt cx="282000" cy="319025"/>
          </a:xfrm>
        </p:grpSpPr>
        <p:sp>
          <p:nvSpPr>
            <p:cNvPr id="11135" name="Google Shape;11135;p9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97"/>
          <p:cNvGrpSpPr/>
          <p:nvPr/>
        </p:nvGrpSpPr>
        <p:grpSpPr>
          <a:xfrm>
            <a:off x="5327076" y="3603379"/>
            <a:ext cx="323560" cy="361969"/>
            <a:chOff x="-54427725" y="2686975"/>
            <a:chExt cx="285150" cy="319000"/>
          </a:xfrm>
        </p:grpSpPr>
        <p:sp>
          <p:nvSpPr>
            <p:cNvPr id="11141" name="Google Shape;11141;p9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97"/>
          <p:cNvGrpSpPr/>
          <p:nvPr/>
        </p:nvGrpSpPr>
        <p:grpSpPr>
          <a:xfrm>
            <a:off x="7533634" y="2684351"/>
            <a:ext cx="359303" cy="359984"/>
            <a:chOff x="-52513800" y="1903475"/>
            <a:chExt cx="316650" cy="317250"/>
          </a:xfrm>
        </p:grpSpPr>
        <p:sp>
          <p:nvSpPr>
            <p:cNvPr id="11147" name="Google Shape;11147;p9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97"/>
          <p:cNvGrpSpPr/>
          <p:nvPr/>
        </p:nvGrpSpPr>
        <p:grpSpPr>
          <a:xfrm>
            <a:off x="7543464" y="3136708"/>
            <a:ext cx="339644" cy="360182"/>
            <a:chOff x="-52505925" y="2295525"/>
            <a:chExt cx="299325" cy="317425"/>
          </a:xfrm>
        </p:grpSpPr>
        <p:sp>
          <p:nvSpPr>
            <p:cNvPr id="11150" name="Google Shape;11150;p9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9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97"/>
          <p:cNvGrpSpPr/>
          <p:nvPr/>
        </p:nvGrpSpPr>
        <p:grpSpPr>
          <a:xfrm>
            <a:off x="7554641" y="3603379"/>
            <a:ext cx="317290" cy="361090"/>
            <a:chOff x="-52494100" y="2686975"/>
            <a:chExt cx="279625" cy="318225"/>
          </a:xfrm>
        </p:grpSpPr>
        <p:sp>
          <p:nvSpPr>
            <p:cNvPr id="11155" name="Google Shape;11155;p9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97"/>
          <p:cNvGrpSpPr/>
          <p:nvPr/>
        </p:nvGrpSpPr>
        <p:grpSpPr>
          <a:xfrm>
            <a:off x="6665412" y="4064322"/>
            <a:ext cx="315503" cy="361090"/>
            <a:chOff x="-51708850" y="2305750"/>
            <a:chExt cx="278050" cy="318225"/>
          </a:xfrm>
        </p:grpSpPr>
        <p:sp>
          <p:nvSpPr>
            <p:cNvPr id="11160" name="Google Shape;11160;p9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97"/>
          <p:cNvGrpSpPr/>
          <p:nvPr/>
        </p:nvGrpSpPr>
        <p:grpSpPr>
          <a:xfrm>
            <a:off x="7536807" y="1306109"/>
            <a:ext cx="319089" cy="362073"/>
            <a:chOff x="1044400" y="2917425"/>
            <a:chExt cx="248125" cy="281550"/>
          </a:xfrm>
        </p:grpSpPr>
        <p:sp>
          <p:nvSpPr>
            <p:cNvPr id="11164" name="Google Shape;11164;p9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9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11169" name="Google Shape;11169;p9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1170" name="Google Shape;11170;p9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11171" name="Google Shape;11171;p9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3" name="Google Shape;11173;p9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77"/>
        <p:cNvGrpSpPr/>
        <p:nvPr/>
      </p:nvGrpSpPr>
      <p:grpSpPr>
        <a:xfrm>
          <a:off x="0" y="0"/>
          <a:ext cx="0" cy="0"/>
          <a:chOff x="0" y="0"/>
          <a:chExt cx="0" cy="0"/>
        </a:xfrm>
      </p:grpSpPr>
      <p:sp>
        <p:nvSpPr>
          <p:cNvPr id="11178" name="Google Shape;11178;p9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1179" name="Google Shape;11179;p9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1180" name="Google Shape;11180;p98"/>
          <p:cNvGrpSpPr/>
          <p:nvPr/>
        </p:nvGrpSpPr>
        <p:grpSpPr>
          <a:xfrm>
            <a:off x="889109" y="1303003"/>
            <a:ext cx="278288" cy="357036"/>
            <a:chOff x="-50489600" y="1947400"/>
            <a:chExt cx="233150" cy="299125"/>
          </a:xfrm>
        </p:grpSpPr>
        <p:sp>
          <p:nvSpPr>
            <p:cNvPr id="11181" name="Google Shape;11181;p9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98"/>
          <p:cNvGrpSpPr/>
          <p:nvPr/>
        </p:nvGrpSpPr>
        <p:grpSpPr>
          <a:xfrm>
            <a:off x="849616" y="1757960"/>
            <a:ext cx="357274" cy="358199"/>
            <a:chOff x="-50523475" y="2316000"/>
            <a:chExt cx="299325" cy="300100"/>
          </a:xfrm>
        </p:grpSpPr>
        <p:sp>
          <p:nvSpPr>
            <p:cNvPr id="11184" name="Google Shape;11184;p9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98"/>
          <p:cNvGrpSpPr/>
          <p:nvPr/>
        </p:nvGrpSpPr>
        <p:grpSpPr>
          <a:xfrm>
            <a:off x="848213" y="2207269"/>
            <a:ext cx="360079" cy="357304"/>
            <a:chOff x="-50524250" y="2686150"/>
            <a:chExt cx="301675" cy="299350"/>
          </a:xfrm>
        </p:grpSpPr>
        <p:sp>
          <p:nvSpPr>
            <p:cNvPr id="11187" name="Google Shape;11187;p9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98"/>
          <p:cNvGrpSpPr/>
          <p:nvPr/>
        </p:nvGrpSpPr>
        <p:grpSpPr>
          <a:xfrm>
            <a:off x="3070976" y="1333082"/>
            <a:ext cx="358199" cy="359154"/>
            <a:chOff x="-48633950" y="1972600"/>
            <a:chExt cx="300100" cy="300900"/>
          </a:xfrm>
        </p:grpSpPr>
        <p:sp>
          <p:nvSpPr>
            <p:cNvPr id="11194" name="Google Shape;11194;p9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98"/>
          <p:cNvGrpSpPr/>
          <p:nvPr/>
        </p:nvGrpSpPr>
        <p:grpSpPr>
          <a:xfrm>
            <a:off x="3071439" y="2237377"/>
            <a:ext cx="357274" cy="357274"/>
            <a:chOff x="-48633175" y="2711375"/>
            <a:chExt cx="299325" cy="299325"/>
          </a:xfrm>
        </p:grpSpPr>
        <p:sp>
          <p:nvSpPr>
            <p:cNvPr id="11197" name="Google Shape;11197;p9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98"/>
          <p:cNvGrpSpPr/>
          <p:nvPr/>
        </p:nvGrpSpPr>
        <p:grpSpPr>
          <a:xfrm>
            <a:off x="1757928" y="2689329"/>
            <a:ext cx="314006" cy="358229"/>
            <a:chOff x="-46753100" y="1965500"/>
            <a:chExt cx="263075" cy="300125"/>
          </a:xfrm>
        </p:grpSpPr>
        <p:sp>
          <p:nvSpPr>
            <p:cNvPr id="11200" name="Google Shape;11200;p9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98"/>
          <p:cNvGrpSpPr/>
          <p:nvPr/>
        </p:nvGrpSpPr>
        <p:grpSpPr>
          <a:xfrm>
            <a:off x="1735354" y="3156542"/>
            <a:ext cx="359154" cy="315916"/>
            <a:chOff x="-46772025" y="2350650"/>
            <a:chExt cx="300900" cy="264675"/>
          </a:xfrm>
        </p:grpSpPr>
        <p:sp>
          <p:nvSpPr>
            <p:cNvPr id="11203" name="Google Shape;11203;p9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98"/>
          <p:cNvGrpSpPr/>
          <p:nvPr/>
        </p:nvGrpSpPr>
        <p:grpSpPr>
          <a:xfrm>
            <a:off x="1735354" y="3590820"/>
            <a:ext cx="359154" cy="359154"/>
            <a:chOff x="-46772025" y="2701925"/>
            <a:chExt cx="300900" cy="300900"/>
          </a:xfrm>
        </p:grpSpPr>
        <p:sp>
          <p:nvSpPr>
            <p:cNvPr id="11206" name="Google Shape;11206;p9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8" name="Google Shape;11208;p9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9" name="Google Shape;11209;p98"/>
          <p:cNvGrpSpPr/>
          <p:nvPr/>
        </p:nvGrpSpPr>
        <p:grpSpPr>
          <a:xfrm>
            <a:off x="1293035" y="1303928"/>
            <a:ext cx="358199" cy="359154"/>
            <a:chOff x="-50154075" y="1948175"/>
            <a:chExt cx="300100" cy="300900"/>
          </a:xfrm>
        </p:grpSpPr>
        <p:sp>
          <p:nvSpPr>
            <p:cNvPr id="11210" name="Google Shape;11210;p9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98"/>
          <p:cNvGrpSpPr/>
          <p:nvPr/>
        </p:nvGrpSpPr>
        <p:grpSpPr>
          <a:xfrm>
            <a:off x="1293035" y="1758885"/>
            <a:ext cx="358199" cy="358229"/>
            <a:chOff x="-50154850" y="2316775"/>
            <a:chExt cx="300100" cy="300125"/>
          </a:xfrm>
        </p:grpSpPr>
        <p:sp>
          <p:nvSpPr>
            <p:cNvPr id="11213" name="Google Shape;11213;p9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98"/>
          <p:cNvGrpSpPr/>
          <p:nvPr/>
        </p:nvGrpSpPr>
        <p:grpSpPr>
          <a:xfrm>
            <a:off x="1288813" y="2205896"/>
            <a:ext cx="366644" cy="356558"/>
            <a:chOff x="-50158000" y="2685000"/>
            <a:chExt cx="307175" cy="298725"/>
          </a:xfrm>
        </p:grpSpPr>
        <p:sp>
          <p:nvSpPr>
            <p:cNvPr id="11216" name="Google Shape;11216;p9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98"/>
          <p:cNvGrpSpPr/>
          <p:nvPr/>
        </p:nvGrpSpPr>
        <p:grpSpPr>
          <a:xfrm>
            <a:off x="3070499" y="1788993"/>
            <a:ext cx="359154" cy="361004"/>
            <a:chOff x="-48634750" y="2342000"/>
            <a:chExt cx="300900" cy="302450"/>
          </a:xfrm>
        </p:grpSpPr>
        <p:sp>
          <p:nvSpPr>
            <p:cNvPr id="11219" name="Google Shape;11219;p9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98"/>
          <p:cNvGrpSpPr/>
          <p:nvPr/>
        </p:nvGrpSpPr>
        <p:grpSpPr>
          <a:xfrm>
            <a:off x="3521599" y="1334007"/>
            <a:ext cx="361004" cy="358229"/>
            <a:chOff x="-48266125" y="1973375"/>
            <a:chExt cx="302450" cy="300125"/>
          </a:xfrm>
        </p:grpSpPr>
        <p:sp>
          <p:nvSpPr>
            <p:cNvPr id="11228" name="Google Shape;11228;p9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98"/>
          <p:cNvGrpSpPr/>
          <p:nvPr/>
        </p:nvGrpSpPr>
        <p:grpSpPr>
          <a:xfrm>
            <a:off x="3548844" y="1789769"/>
            <a:ext cx="306516" cy="358349"/>
            <a:chOff x="-48237000" y="2342650"/>
            <a:chExt cx="256800" cy="300225"/>
          </a:xfrm>
        </p:grpSpPr>
        <p:sp>
          <p:nvSpPr>
            <p:cNvPr id="11235" name="Google Shape;11235;p9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98"/>
          <p:cNvGrpSpPr/>
          <p:nvPr/>
        </p:nvGrpSpPr>
        <p:grpSpPr>
          <a:xfrm>
            <a:off x="2180338" y="2690046"/>
            <a:ext cx="361034" cy="355633"/>
            <a:chOff x="-46404975" y="1966100"/>
            <a:chExt cx="302475" cy="297950"/>
          </a:xfrm>
        </p:grpSpPr>
        <p:sp>
          <p:nvSpPr>
            <p:cNvPr id="11239" name="Google Shape;11239;p9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9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98"/>
          <p:cNvGrpSpPr/>
          <p:nvPr/>
        </p:nvGrpSpPr>
        <p:grpSpPr>
          <a:xfrm>
            <a:off x="2181740" y="3135863"/>
            <a:ext cx="358229" cy="358199"/>
            <a:chOff x="-46401050" y="2333325"/>
            <a:chExt cx="300125" cy="300100"/>
          </a:xfrm>
        </p:grpSpPr>
        <p:sp>
          <p:nvSpPr>
            <p:cNvPr id="11244" name="Google Shape;11244;p9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9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8" name="Google Shape;11248;p9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9" name="Google Shape;11249;p98"/>
          <p:cNvGrpSpPr/>
          <p:nvPr/>
        </p:nvGrpSpPr>
        <p:grpSpPr>
          <a:xfrm>
            <a:off x="3961830" y="3146218"/>
            <a:ext cx="359154" cy="359124"/>
            <a:chOff x="-44914800" y="2342000"/>
            <a:chExt cx="300900" cy="300875"/>
          </a:xfrm>
        </p:grpSpPr>
        <p:sp>
          <p:nvSpPr>
            <p:cNvPr id="11250" name="Google Shape;11250;p9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3" name="Google Shape;11253;p9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4" name="Google Shape;11254;p98"/>
          <p:cNvGrpSpPr/>
          <p:nvPr/>
        </p:nvGrpSpPr>
        <p:grpSpPr>
          <a:xfrm>
            <a:off x="1735816" y="1758736"/>
            <a:ext cx="359154" cy="357424"/>
            <a:chOff x="-49786250" y="2316650"/>
            <a:chExt cx="300900" cy="299450"/>
          </a:xfrm>
        </p:grpSpPr>
        <p:sp>
          <p:nvSpPr>
            <p:cNvPr id="11255" name="Google Shape;11255;p9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9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2" name="Google Shape;11262;p9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4" name="Google Shape;11264;p98"/>
          <p:cNvGrpSpPr/>
          <p:nvPr/>
        </p:nvGrpSpPr>
        <p:grpSpPr>
          <a:xfrm>
            <a:off x="4033144" y="1788993"/>
            <a:ext cx="230365" cy="359124"/>
            <a:chOff x="-47842400" y="2342000"/>
            <a:chExt cx="193000" cy="300875"/>
          </a:xfrm>
        </p:grpSpPr>
        <p:sp>
          <p:nvSpPr>
            <p:cNvPr id="11265" name="Google Shape;11265;p9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9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9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98"/>
          <p:cNvGrpSpPr/>
          <p:nvPr/>
        </p:nvGrpSpPr>
        <p:grpSpPr>
          <a:xfrm>
            <a:off x="3969212" y="2236452"/>
            <a:ext cx="358229" cy="359154"/>
            <a:chOff x="-47896750" y="2710600"/>
            <a:chExt cx="300125" cy="300900"/>
          </a:xfrm>
        </p:grpSpPr>
        <p:sp>
          <p:nvSpPr>
            <p:cNvPr id="11269" name="Google Shape;11269;p9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9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9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9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98"/>
          <p:cNvGrpSpPr/>
          <p:nvPr/>
        </p:nvGrpSpPr>
        <p:grpSpPr>
          <a:xfrm>
            <a:off x="2624852" y="2710009"/>
            <a:ext cx="359154" cy="314991"/>
            <a:chOff x="-46033225" y="1982825"/>
            <a:chExt cx="300900" cy="263900"/>
          </a:xfrm>
        </p:grpSpPr>
        <p:sp>
          <p:nvSpPr>
            <p:cNvPr id="11274" name="Google Shape;11274;p9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98"/>
          <p:cNvGrpSpPr/>
          <p:nvPr/>
        </p:nvGrpSpPr>
        <p:grpSpPr>
          <a:xfrm>
            <a:off x="2621569" y="3137266"/>
            <a:ext cx="365719" cy="326151"/>
            <a:chOff x="-46034000" y="2334500"/>
            <a:chExt cx="306400" cy="273250"/>
          </a:xfrm>
        </p:grpSpPr>
        <p:sp>
          <p:nvSpPr>
            <p:cNvPr id="11278" name="Google Shape;11278;p9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98"/>
          <p:cNvGrpSpPr/>
          <p:nvPr/>
        </p:nvGrpSpPr>
        <p:grpSpPr>
          <a:xfrm>
            <a:off x="2667627" y="3591655"/>
            <a:ext cx="273603" cy="356439"/>
            <a:chOff x="-45998575" y="2702625"/>
            <a:chExt cx="229225" cy="298625"/>
          </a:xfrm>
        </p:grpSpPr>
        <p:sp>
          <p:nvSpPr>
            <p:cNvPr id="11282" name="Google Shape;11282;p9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9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9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9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9" name="Google Shape;11289;p9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1" name="Google Shape;11291;p98"/>
          <p:cNvGrpSpPr/>
          <p:nvPr/>
        </p:nvGrpSpPr>
        <p:grpSpPr>
          <a:xfrm>
            <a:off x="2203197" y="2205419"/>
            <a:ext cx="314961" cy="361034"/>
            <a:chOff x="-49398750" y="2684600"/>
            <a:chExt cx="263875" cy="302475"/>
          </a:xfrm>
        </p:grpSpPr>
        <p:sp>
          <p:nvSpPr>
            <p:cNvPr id="11292" name="Google Shape;11292;p9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9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9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98"/>
          <p:cNvGrpSpPr/>
          <p:nvPr/>
        </p:nvGrpSpPr>
        <p:grpSpPr>
          <a:xfrm>
            <a:off x="873121" y="2699684"/>
            <a:ext cx="314006" cy="359154"/>
            <a:chOff x="-47509225" y="1974175"/>
            <a:chExt cx="263075" cy="300900"/>
          </a:xfrm>
        </p:grpSpPr>
        <p:sp>
          <p:nvSpPr>
            <p:cNvPr id="11296" name="Google Shape;11296;p9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9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98"/>
          <p:cNvGrpSpPr/>
          <p:nvPr/>
        </p:nvGrpSpPr>
        <p:grpSpPr>
          <a:xfrm>
            <a:off x="849622" y="3146218"/>
            <a:ext cx="361004" cy="357961"/>
            <a:chOff x="-47529700" y="2342000"/>
            <a:chExt cx="302450" cy="299900"/>
          </a:xfrm>
        </p:grpSpPr>
        <p:sp>
          <p:nvSpPr>
            <p:cNvPr id="11302" name="Google Shape;11302;p9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98"/>
          <p:cNvGrpSpPr/>
          <p:nvPr/>
        </p:nvGrpSpPr>
        <p:grpSpPr>
          <a:xfrm>
            <a:off x="851025" y="3645367"/>
            <a:ext cx="358199" cy="272648"/>
            <a:chOff x="-47527350" y="2747625"/>
            <a:chExt cx="300100" cy="228425"/>
          </a:xfrm>
        </p:grpSpPr>
        <p:sp>
          <p:nvSpPr>
            <p:cNvPr id="11305" name="Google Shape;11305;p9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1" name="Google Shape;11311;p9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2" name="Google Shape;11312;p98"/>
          <p:cNvGrpSpPr/>
          <p:nvPr/>
        </p:nvGrpSpPr>
        <p:grpSpPr>
          <a:xfrm>
            <a:off x="3073924" y="3158422"/>
            <a:ext cx="358229" cy="314961"/>
            <a:chOff x="-45664625" y="2352225"/>
            <a:chExt cx="300125" cy="263875"/>
          </a:xfrm>
        </p:grpSpPr>
        <p:sp>
          <p:nvSpPr>
            <p:cNvPr id="11313" name="Google Shape;11313;p9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9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98"/>
          <p:cNvGrpSpPr/>
          <p:nvPr/>
        </p:nvGrpSpPr>
        <p:grpSpPr>
          <a:xfrm>
            <a:off x="3073103" y="3592401"/>
            <a:ext cx="359870" cy="357573"/>
            <a:chOff x="-45665400" y="2703250"/>
            <a:chExt cx="301500" cy="299575"/>
          </a:xfrm>
        </p:grpSpPr>
        <p:sp>
          <p:nvSpPr>
            <p:cNvPr id="11321" name="Google Shape;11321;p9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98"/>
          <p:cNvGrpSpPr/>
          <p:nvPr/>
        </p:nvGrpSpPr>
        <p:grpSpPr>
          <a:xfrm>
            <a:off x="2174760" y="4033337"/>
            <a:ext cx="359154" cy="360109"/>
            <a:chOff x="-44528075" y="1982825"/>
            <a:chExt cx="300900" cy="301700"/>
          </a:xfrm>
        </p:grpSpPr>
        <p:sp>
          <p:nvSpPr>
            <p:cNvPr id="11326" name="Google Shape;11326;p9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9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9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3" name="Google Shape;11333;p9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4" name="Google Shape;11334;p98"/>
          <p:cNvGrpSpPr/>
          <p:nvPr/>
        </p:nvGrpSpPr>
        <p:grpSpPr>
          <a:xfrm>
            <a:off x="2625923" y="1758885"/>
            <a:ext cx="358199" cy="358229"/>
            <a:chOff x="-49048250" y="2316775"/>
            <a:chExt cx="300100" cy="300125"/>
          </a:xfrm>
        </p:grpSpPr>
        <p:sp>
          <p:nvSpPr>
            <p:cNvPr id="11335" name="Google Shape;11335;p9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9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9" name="Google Shape;11339;p9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98"/>
          <p:cNvGrpSpPr/>
          <p:nvPr/>
        </p:nvGrpSpPr>
        <p:grpSpPr>
          <a:xfrm>
            <a:off x="1290494" y="2699684"/>
            <a:ext cx="360109" cy="358199"/>
            <a:chOff x="-47160325" y="1974175"/>
            <a:chExt cx="301700" cy="300100"/>
          </a:xfrm>
        </p:grpSpPr>
        <p:sp>
          <p:nvSpPr>
            <p:cNvPr id="11341" name="Google Shape;11341;p9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98"/>
          <p:cNvGrpSpPr/>
          <p:nvPr/>
        </p:nvGrpSpPr>
        <p:grpSpPr>
          <a:xfrm>
            <a:off x="1290971" y="3146218"/>
            <a:ext cx="359154" cy="359124"/>
            <a:chOff x="-47159525" y="2342000"/>
            <a:chExt cx="300900" cy="300875"/>
          </a:xfrm>
        </p:grpSpPr>
        <p:sp>
          <p:nvSpPr>
            <p:cNvPr id="11344" name="Google Shape;11344;p9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9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9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98"/>
          <p:cNvGrpSpPr/>
          <p:nvPr/>
        </p:nvGrpSpPr>
        <p:grpSpPr>
          <a:xfrm>
            <a:off x="1291448" y="3603054"/>
            <a:ext cx="358199" cy="359154"/>
            <a:chOff x="-47157950" y="2712175"/>
            <a:chExt cx="300100" cy="300900"/>
          </a:xfrm>
        </p:grpSpPr>
        <p:sp>
          <p:nvSpPr>
            <p:cNvPr id="11350" name="Google Shape;11350;p9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9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9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98"/>
          <p:cNvGrpSpPr/>
          <p:nvPr/>
        </p:nvGrpSpPr>
        <p:grpSpPr>
          <a:xfrm>
            <a:off x="3535175" y="3135863"/>
            <a:ext cx="315886" cy="358199"/>
            <a:chOff x="-45278675" y="2333325"/>
            <a:chExt cx="264650" cy="300100"/>
          </a:xfrm>
        </p:grpSpPr>
        <p:sp>
          <p:nvSpPr>
            <p:cNvPr id="11359" name="Google Shape;11359;p9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9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98"/>
          <p:cNvGrpSpPr/>
          <p:nvPr/>
        </p:nvGrpSpPr>
        <p:grpSpPr>
          <a:xfrm>
            <a:off x="3545500" y="3590820"/>
            <a:ext cx="295237" cy="358229"/>
            <a:chOff x="-45270025" y="2701925"/>
            <a:chExt cx="247350" cy="300125"/>
          </a:xfrm>
        </p:grpSpPr>
        <p:sp>
          <p:nvSpPr>
            <p:cNvPr id="11364" name="Google Shape;11364;p9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9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9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8" name="Google Shape;11368;p9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9" name="Google Shape;11369;p98"/>
          <p:cNvGrpSpPr/>
          <p:nvPr/>
        </p:nvGrpSpPr>
        <p:grpSpPr>
          <a:xfrm>
            <a:off x="2209567" y="1743737"/>
            <a:ext cx="307444" cy="366556"/>
            <a:chOff x="2209567" y="1972337"/>
            <a:chExt cx="307444" cy="366556"/>
          </a:xfrm>
        </p:grpSpPr>
        <p:sp>
          <p:nvSpPr>
            <p:cNvPr id="11370" name="Google Shape;11370;p9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98"/>
            <p:cNvGrpSpPr/>
            <p:nvPr/>
          </p:nvGrpSpPr>
          <p:grpSpPr>
            <a:xfrm>
              <a:off x="2209567" y="2078266"/>
              <a:ext cx="307444" cy="260626"/>
              <a:chOff x="1636184" y="2959225"/>
              <a:chExt cx="232666" cy="197250"/>
            </a:xfrm>
          </p:grpSpPr>
          <p:sp>
            <p:nvSpPr>
              <p:cNvPr id="11374" name="Google Shape;11374;p9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1377" name="Google Shape;11377;p9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1378" name="Google Shape;11378;p98"/>
          <p:cNvGrpSpPr/>
          <p:nvPr/>
        </p:nvGrpSpPr>
        <p:grpSpPr>
          <a:xfrm>
            <a:off x="3577265" y="2235011"/>
            <a:ext cx="258542" cy="365154"/>
            <a:chOff x="-47300587" y="123275"/>
            <a:chExt cx="190975" cy="269725"/>
          </a:xfrm>
        </p:grpSpPr>
        <p:sp>
          <p:nvSpPr>
            <p:cNvPr id="11379" name="Google Shape;11379;p9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98"/>
          <p:cNvGrpSpPr/>
          <p:nvPr/>
        </p:nvGrpSpPr>
        <p:grpSpPr>
          <a:xfrm>
            <a:off x="4870788" y="1304201"/>
            <a:ext cx="342328" cy="339793"/>
            <a:chOff x="-13966675" y="1639700"/>
            <a:chExt cx="354450" cy="351825"/>
          </a:xfrm>
        </p:grpSpPr>
        <p:sp>
          <p:nvSpPr>
            <p:cNvPr id="11385" name="Google Shape;11385;p9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9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0" name="Google Shape;11390;p9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2" name="Google Shape;11392;p98"/>
          <p:cNvGrpSpPr/>
          <p:nvPr/>
        </p:nvGrpSpPr>
        <p:grpSpPr>
          <a:xfrm>
            <a:off x="6667277" y="1303887"/>
            <a:ext cx="340034" cy="340420"/>
            <a:chOff x="-12199250" y="1662675"/>
            <a:chExt cx="352075" cy="352475"/>
          </a:xfrm>
        </p:grpSpPr>
        <p:sp>
          <p:nvSpPr>
            <p:cNvPr id="11393" name="Google Shape;11393;p9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9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98"/>
          <p:cNvGrpSpPr/>
          <p:nvPr/>
        </p:nvGrpSpPr>
        <p:grpSpPr>
          <a:xfrm>
            <a:off x="6666130" y="1710754"/>
            <a:ext cx="342328" cy="342328"/>
            <a:chOff x="-12199250" y="2096250"/>
            <a:chExt cx="354450" cy="354450"/>
          </a:xfrm>
        </p:grpSpPr>
        <p:sp>
          <p:nvSpPr>
            <p:cNvPr id="11397" name="Google Shape;11397;p9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98"/>
          <p:cNvGrpSpPr/>
          <p:nvPr/>
        </p:nvGrpSpPr>
        <p:grpSpPr>
          <a:xfrm>
            <a:off x="6667277" y="2119708"/>
            <a:ext cx="340034" cy="341579"/>
            <a:chOff x="-12199250" y="2530225"/>
            <a:chExt cx="352075" cy="353675"/>
          </a:xfrm>
        </p:grpSpPr>
        <p:sp>
          <p:nvSpPr>
            <p:cNvPr id="11400" name="Google Shape;11400;p9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9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98"/>
          <p:cNvGrpSpPr/>
          <p:nvPr/>
        </p:nvGrpSpPr>
        <p:grpSpPr>
          <a:xfrm>
            <a:off x="4870788" y="2959488"/>
            <a:ext cx="342328" cy="339310"/>
            <a:chOff x="-10462550" y="2057650"/>
            <a:chExt cx="354450" cy="351325"/>
          </a:xfrm>
        </p:grpSpPr>
        <p:sp>
          <p:nvSpPr>
            <p:cNvPr id="11406" name="Google Shape;11406;p9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8" name="Google Shape;11408;p9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9" name="Google Shape;11409;p98"/>
          <p:cNvGrpSpPr/>
          <p:nvPr/>
        </p:nvGrpSpPr>
        <p:grpSpPr>
          <a:xfrm>
            <a:off x="6649772" y="2551051"/>
            <a:ext cx="375044" cy="340541"/>
            <a:chOff x="-8692750" y="1622100"/>
            <a:chExt cx="388325" cy="352600"/>
          </a:xfrm>
        </p:grpSpPr>
        <p:sp>
          <p:nvSpPr>
            <p:cNvPr id="11410" name="Google Shape;11410;p9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98"/>
          <p:cNvGrpSpPr/>
          <p:nvPr/>
        </p:nvGrpSpPr>
        <p:grpSpPr>
          <a:xfrm>
            <a:off x="5304253" y="1303307"/>
            <a:ext cx="341555" cy="341579"/>
            <a:chOff x="-13529550" y="1639425"/>
            <a:chExt cx="353650" cy="353675"/>
          </a:xfrm>
        </p:grpSpPr>
        <p:sp>
          <p:nvSpPr>
            <p:cNvPr id="11413" name="Google Shape;11413;p9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98"/>
          <p:cNvGrpSpPr/>
          <p:nvPr/>
        </p:nvGrpSpPr>
        <p:grpSpPr>
          <a:xfrm>
            <a:off x="5303106" y="1711889"/>
            <a:ext cx="343849" cy="340058"/>
            <a:chOff x="-13531925" y="2075775"/>
            <a:chExt cx="356025" cy="352100"/>
          </a:xfrm>
        </p:grpSpPr>
        <p:sp>
          <p:nvSpPr>
            <p:cNvPr id="11422" name="Google Shape;11422;p9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98"/>
          <p:cNvGrpSpPr/>
          <p:nvPr/>
        </p:nvGrpSpPr>
        <p:grpSpPr>
          <a:xfrm>
            <a:off x="5304627" y="2120094"/>
            <a:ext cx="340807" cy="340807"/>
            <a:chOff x="-13528775" y="2507400"/>
            <a:chExt cx="352875" cy="352875"/>
          </a:xfrm>
        </p:grpSpPr>
        <p:sp>
          <p:nvSpPr>
            <p:cNvPr id="11425" name="Google Shape;11425;p9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8" name="Google Shape;11428;p9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0" name="Google Shape;11430;p98"/>
          <p:cNvGrpSpPr/>
          <p:nvPr/>
        </p:nvGrpSpPr>
        <p:grpSpPr>
          <a:xfrm>
            <a:off x="7140133" y="2119708"/>
            <a:ext cx="308090" cy="341579"/>
            <a:chOff x="-11747150" y="2530225"/>
            <a:chExt cx="319000" cy="353675"/>
          </a:xfrm>
        </p:grpSpPr>
        <p:sp>
          <p:nvSpPr>
            <p:cNvPr id="11431" name="Google Shape;11431;p9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98"/>
          <p:cNvGrpSpPr/>
          <p:nvPr/>
        </p:nvGrpSpPr>
        <p:grpSpPr>
          <a:xfrm>
            <a:off x="5304627" y="2550919"/>
            <a:ext cx="340807" cy="340807"/>
            <a:chOff x="-10027775" y="1622900"/>
            <a:chExt cx="352875" cy="352875"/>
          </a:xfrm>
        </p:grpSpPr>
        <p:sp>
          <p:nvSpPr>
            <p:cNvPr id="11434" name="Google Shape;11434;p9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9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0" name="Google Shape;11440;p9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1" name="Google Shape;11441;p98"/>
          <p:cNvGrpSpPr/>
          <p:nvPr/>
        </p:nvGrpSpPr>
        <p:grpSpPr>
          <a:xfrm>
            <a:off x="8031595" y="2576583"/>
            <a:ext cx="322553" cy="342328"/>
            <a:chOff x="-10019125" y="2490075"/>
            <a:chExt cx="333975" cy="354450"/>
          </a:xfrm>
        </p:grpSpPr>
        <p:sp>
          <p:nvSpPr>
            <p:cNvPr id="11442" name="Google Shape;11442;p9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98"/>
          <p:cNvGrpSpPr/>
          <p:nvPr/>
        </p:nvGrpSpPr>
        <p:grpSpPr>
          <a:xfrm>
            <a:off x="6661180" y="2957593"/>
            <a:ext cx="352227" cy="343100"/>
            <a:chOff x="-8684100" y="2032450"/>
            <a:chExt cx="364700" cy="355250"/>
          </a:xfrm>
        </p:grpSpPr>
        <p:sp>
          <p:nvSpPr>
            <p:cNvPr id="11447" name="Google Shape;11447;p9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0" name="Google Shape;11450;p9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1" name="Google Shape;11451;p98"/>
          <p:cNvGrpSpPr/>
          <p:nvPr/>
        </p:nvGrpSpPr>
        <p:grpSpPr>
          <a:xfrm>
            <a:off x="5752039" y="1711056"/>
            <a:ext cx="343849" cy="341724"/>
            <a:chOff x="-13095575" y="2073400"/>
            <a:chExt cx="356025" cy="353825"/>
          </a:xfrm>
        </p:grpSpPr>
        <p:sp>
          <p:nvSpPr>
            <p:cNvPr id="11452" name="Google Shape;11452;p9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0" name="Google Shape;11460;p9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1" name="Google Shape;11461;p98"/>
          <p:cNvGrpSpPr/>
          <p:nvPr/>
        </p:nvGrpSpPr>
        <p:grpSpPr>
          <a:xfrm>
            <a:off x="7576787" y="1302885"/>
            <a:ext cx="343100" cy="342424"/>
            <a:chOff x="-11332875" y="1660700"/>
            <a:chExt cx="355250" cy="354550"/>
          </a:xfrm>
        </p:grpSpPr>
        <p:sp>
          <p:nvSpPr>
            <p:cNvPr id="11462" name="Google Shape;11462;p9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6" name="Google Shape;11466;p9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8" name="Google Shape;11468;p98"/>
          <p:cNvGrpSpPr/>
          <p:nvPr/>
        </p:nvGrpSpPr>
        <p:grpSpPr>
          <a:xfrm>
            <a:off x="5774096" y="2549397"/>
            <a:ext cx="299736" cy="343849"/>
            <a:chOff x="-9570950" y="1622100"/>
            <a:chExt cx="310350" cy="356025"/>
          </a:xfrm>
        </p:grpSpPr>
        <p:sp>
          <p:nvSpPr>
            <p:cNvPr id="11469" name="Google Shape;11469;p9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98"/>
          <p:cNvGrpSpPr/>
          <p:nvPr/>
        </p:nvGrpSpPr>
        <p:grpSpPr>
          <a:xfrm>
            <a:off x="5752800" y="2958353"/>
            <a:ext cx="342328" cy="341579"/>
            <a:chOff x="-9594575" y="2056875"/>
            <a:chExt cx="354450" cy="353675"/>
          </a:xfrm>
        </p:grpSpPr>
        <p:sp>
          <p:nvSpPr>
            <p:cNvPr id="11472" name="Google Shape;11472;p9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5" name="Google Shape;11475;p9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6" name="Google Shape;11476;p98"/>
          <p:cNvGrpSpPr/>
          <p:nvPr/>
        </p:nvGrpSpPr>
        <p:grpSpPr>
          <a:xfrm>
            <a:off x="6208482" y="1303693"/>
            <a:ext cx="342328" cy="340807"/>
            <a:chOff x="-12661600" y="1640225"/>
            <a:chExt cx="354450" cy="352875"/>
          </a:xfrm>
        </p:grpSpPr>
        <p:sp>
          <p:nvSpPr>
            <p:cNvPr id="11477" name="Google Shape;11477;p9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98"/>
          <p:cNvGrpSpPr/>
          <p:nvPr/>
        </p:nvGrpSpPr>
        <p:grpSpPr>
          <a:xfrm>
            <a:off x="6208857" y="1732231"/>
            <a:ext cx="341579" cy="299374"/>
            <a:chOff x="-12660025" y="2096250"/>
            <a:chExt cx="353675" cy="309975"/>
          </a:xfrm>
        </p:grpSpPr>
        <p:sp>
          <p:nvSpPr>
            <p:cNvPr id="11481" name="Google Shape;11481;p9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98"/>
          <p:cNvGrpSpPr/>
          <p:nvPr/>
        </p:nvGrpSpPr>
        <p:grpSpPr>
          <a:xfrm>
            <a:off x="6207335" y="2119527"/>
            <a:ext cx="344622" cy="341941"/>
            <a:chOff x="-12663175" y="2506800"/>
            <a:chExt cx="356825" cy="354050"/>
          </a:xfrm>
        </p:grpSpPr>
        <p:sp>
          <p:nvSpPr>
            <p:cNvPr id="11488" name="Google Shape;11488;p9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98"/>
          <p:cNvGrpSpPr/>
          <p:nvPr/>
        </p:nvGrpSpPr>
        <p:grpSpPr>
          <a:xfrm>
            <a:off x="8022468" y="1303307"/>
            <a:ext cx="340807" cy="341579"/>
            <a:chOff x="-10896525" y="1663050"/>
            <a:chExt cx="352875" cy="353675"/>
          </a:xfrm>
        </p:grpSpPr>
        <p:sp>
          <p:nvSpPr>
            <p:cNvPr id="11493" name="Google Shape;11493;p9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5" name="Google Shape;11495;p9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6" name="Google Shape;11496;p98"/>
          <p:cNvGrpSpPr/>
          <p:nvPr/>
        </p:nvGrpSpPr>
        <p:grpSpPr>
          <a:xfrm>
            <a:off x="8022082" y="2130742"/>
            <a:ext cx="341579" cy="319511"/>
            <a:chOff x="-10898100" y="2542050"/>
            <a:chExt cx="353675" cy="330825"/>
          </a:xfrm>
        </p:grpSpPr>
        <p:sp>
          <p:nvSpPr>
            <p:cNvPr id="11497" name="Google Shape;11497;p9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98"/>
          <p:cNvGrpSpPr/>
          <p:nvPr/>
        </p:nvGrpSpPr>
        <p:grpSpPr>
          <a:xfrm>
            <a:off x="6209617" y="2551607"/>
            <a:ext cx="340058" cy="339430"/>
            <a:chOff x="-9157450" y="1622750"/>
            <a:chExt cx="352100" cy="351450"/>
          </a:xfrm>
        </p:grpSpPr>
        <p:sp>
          <p:nvSpPr>
            <p:cNvPr id="11504" name="Google Shape;11504;p9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98"/>
          <p:cNvGrpSpPr/>
          <p:nvPr/>
        </p:nvGrpSpPr>
        <p:grpSpPr>
          <a:xfrm>
            <a:off x="6247658" y="2959874"/>
            <a:ext cx="263977" cy="338537"/>
            <a:chOff x="-9119650" y="2056875"/>
            <a:chExt cx="273325" cy="350525"/>
          </a:xfrm>
        </p:grpSpPr>
        <p:sp>
          <p:nvSpPr>
            <p:cNvPr id="11507" name="Google Shape;11507;p9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9" name="Google Shape;11509;p9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1" name="Google Shape;11511;p98"/>
          <p:cNvGrpSpPr/>
          <p:nvPr/>
        </p:nvGrpSpPr>
        <p:grpSpPr>
          <a:xfrm>
            <a:off x="7576790" y="2989279"/>
            <a:ext cx="343094" cy="341569"/>
            <a:chOff x="6001575" y="3119050"/>
            <a:chExt cx="315025" cy="313625"/>
          </a:xfrm>
        </p:grpSpPr>
        <p:sp>
          <p:nvSpPr>
            <p:cNvPr id="11512" name="Google Shape;11512;p9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17"/>
        <p:cNvGrpSpPr/>
        <p:nvPr/>
      </p:nvGrpSpPr>
      <p:grpSpPr>
        <a:xfrm>
          <a:off x="0" y="0"/>
          <a:ext cx="0" cy="0"/>
          <a:chOff x="0" y="0"/>
          <a:chExt cx="0" cy="0"/>
        </a:xfrm>
      </p:grpSpPr>
      <p:sp>
        <p:nvSpPr>
          <p:cNvPr id="11518" name="Google Shape;11518;p9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9" name="Google Shape;11519;p99"/>
          <p:cNvGrpSpPr/>
          <p:nvPr/>
        </p:nvGrpSpPr>
        <p:grpSpPr>
          <a:xfrm>
            <a:off x="829227" y="2273195"/>
            <a:ext cx="476329" cy="476213"/>
            <a:chOff x="-21298675" y="2414425"/>
            <a:chExt cx="306400" cy="306325"/>
          </a:xfrm>
        </p:grpSpPr>
        <p:sp>
          <p:nvSpPr>
            <p:cNvPr id="11520" name="Google Shape;11520;p9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3" name="Google Shape;11523;p99"/>
          <p:cNvGrpSpPr/>
          <p:nvPr/>
        </p:nvGrpSpPr>
        <p:grpSpPr>
          <a:xfrm>
            <a:off x="828605" y="2865128"/>
            <a:ext cx="477573" cy="445432"/>
            <a:chOff x="-21299475" y="2798025"/>
            <a:chExt cx="307200" cy="286525"/>
          </a:xfrm>
        </p:grpSpPr>
        <p:sp>
          <p:nvSpPr>
            <p:cNvPr id="11524" name="Google Shape;11524;p9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9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6" name="Google Shape;11536;p9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9" name="Google Shape;11539;p99"/>
          <p:cNvGrpSpPr/>
          <p:nvPr/>
        </p:nvGrpSpPr>
        <p:grpSpPr>
          <a:xfrm>
            <a:off x="6697960" y="1688917"/>
            <a:ext cx="413912" cy="472676"/>
            <a:chOff x="-17545650" y="2051350"/>
            <a:chExt cx="266250" cy="304050"/>
          </a:xfrm>
        </p:grpSpPr>
        <p:sp>
          <p:nvSpPr>
            <p:cNvPr id="11540" name="Google Shape;11540;p9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4" name="Google Shape;11544;p9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5" name="Google Shape;11545;p99"/>
          <p:cNvGrpSpPr/>
          <p:nvPr/>
        </p:nvGrpSpPr>
        <p:grpSpPr>
          <a:xfrm>
            <a:off x="6668578" y="2865574"/>
            <a:ext cx="472676" cy="444538"/>
            <a:chOff x="-17565350" y="2809825"/>
            <a:chExt cx="304050" cy="285950"/>
          </a:xfrm>
        </p:grpSpPr>
        <p:sp>
          <p:nvSpPr>
            <p:cNvPr id="11546" name="Google Shape;11546;p9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1" name="Google Shape;11551;p9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4" name="Google Shape;11554;p99"/>
          <p:cNvGrpSpPr/>
          <p:nvPr/>
        </p:nvGrpSpPr>
        <p:grpSpPr>
          <a:xfrm>
            <a:off x="1441487" y="2850904"/>
            <a:ext cx="416283" cy="473881"/>
            <a:chOff x="-20904875" y="2788575"/>
            <a:chExt cx="267775" cy="304825"/>
          </a:xfrm>
        </p:grpSpPr>
        <p:sp>
          <p:nvSpPr>
            <p:cNvPr id="11555" name="Google Shape;11555;p9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99"/>
          <p:cNvGrpSpPr/>
          <p:nvPr/>
        </p:nvGrpSpPr>
        <p:grpSpPr>
          <a:xfrm>
            <a:off x="4381902" y="2275564"/>
            <a:ext cx="360045" cy="471471"/>
            <a:chOff x="-19006700" y="2434925"/>
            <a:chExt cx="231600" cy="303275"/>
          </a:xfrm>
        </p:grpSpPr>
        <p:sp>
          <p:nvSpPr>
            <p:cNvPr id="11558" name="Google Shape;11558;p9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9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2" name="Google Shape;11562;p9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4" name="Google Shape;11564;p99"/>
          <p:cNvGrpSpPr/>
          <p:nvPr/>
        </p:nvGrpSpPr>
        <p:grpSpPr>
          <a:xfrm>
            <a:off x="7260501" y="2289051"/>
            <a:ext cx="473881" cy="444499"/>
            <a:chOff x="-17190425" y="2435725"/>
            <a:chExt cx="304825" cy="285925"/>
          </a:xfrm>
        </p:grpSpPr>
        <p:sp>
          <p:nvSpPr>
            <p:cNvPr id="11565" name="Google Shape;11565;p9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8" name="Google Shape;11568;p9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9" name="Google Shape;11569;p99"/>
          <p:cNvGrpSpPr/>
          <p:nvPr/>
        </p:nvGrpSpPr>
        <p:grpSpPr>
          <a:xfrm>
            <a:off x="4915227" y="3444650"/>
            <a:ext cx="476329" cy="475086"/>
            <a:chOff x="-15719925" y="2416825"/>
            <a:chExt cx="306400" cy="305600"/>
          </a:xfrm>
        </p:grpSpPr>
        <p:sp>
          <p:nvSpPr>
            <p:cNvPr id="11570" name="Google Shape;11570;p9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9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9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5" name="Google Shape;11575;p99"/>
          <p:cNvGrpSpPr/>
          <p:nvPr/>
        </p:nvGrpSpPr>
        <p:grpSpPr>
          <a:xfrm>
            <a:off x="2001521" y="2851506"/>
            <a:ext cx="479983" cy="472676"/>
            <a:chOff x="-20550425" y="2789350"/>
            <a:chExt cx="308750" cy="304050"/>
          </a:xfrm>
        </p:grpSpPr>
        <p:sp>
          <p:nvSpPr>
            <p:cNvPr id="11576" name="Google Shape;11576;p9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99"/>
          <p:cNvGrpSpPr/>
          <p:nvPr/>
        </p:nvGrpSpPr>
        <p:grpSpPr>
          <a:xfrm>
            <a:off x="4916888" y="1688158"/>
            <a:ext cx="473920" cy="474192"/>
            <a:chOff x="-18666450" y="2059825"/>
            <a:chExt cx="304850" cy="305025"/>
          </a:xfrm>
        </p:grpSpPr>
        <p:sp>
          <p:nvSpPr>
            <p:cNvPr id="11579" name="Google Shape;11579;p9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99"/>
          <p:cNvGrpSpPr/>
          <p:nvPr/>
        </p:nvGrpSpPr>
        <p:grpSpPr>
          <a:xfrm>
            <a:off x="4916286" y="2275584"/>
            <a:ext cx="475125" cy="471432"/>
            <a:chOff x="-18668025" y="2435725"/>
            <a:chExt cx="305625" cy="303250"/>
          </a:xfrm>
        </p:grpSpPr>
        <p:sp>
          <p:nvSpPr>
            <p:cNvPr id="11582" name="Google Shape;11582;p9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99"/>
          <p:cNvGrpSpPr/>
          <p:nvPr/>
        </p:nvGrpSpPr>
        <p:grpSpPr>
          <a:xfrm>
            <a:off x="4915683" y="2850902"/>
            <a:ext cx="476329" cy="473881"/>
            <a:chOff x="-18668800" y="2807475"/>
            <a:chExt cx="306400" cy="304825"/>
          </a:xfrm>
        </p:grpSpPr>
        <p:sp>
          <p:nvSpPr>
            <p:cNvPr id="11585" name="Google Shape;11585;p9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9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99"/>
          <p:cNvGrpSpPr/>
          <p:nvPr/>
        </p:nvGrpSpPr>
        <p:grpSpPr>
          <a:xfrm>
            <a:off x="7869652" y="1687693"/>
            <a:ext cx="416361" cy="475125"/>
            <a:chOff x="-16798200" y="2050575"/>
            <a:chExt cx="267825" cy="305625"/>
          </a:xfrm>
        </p:grpSpPr>
        <p:sp>
          <p:nvSpPr>
            <p:cNvPr id="11595" name="Google Shape;11595;p9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99"/>
          <p:cNvGrpSpPr/>
          <p:nvPr/>
        </p:nvGrpSpPr>
        <p:grpSpPr>
          <a:xfrm>
            <a:off x="7840270" y="2852127"/>
            <a:ext cx="475125" cy="471432"/>
            <a:chOff x="-16817100" y="2801175"/>
            <a:chExt cx="305625" cy="303250"/>
          </a:xfrm>
        </p:grpSpPr>
        <p:sp>
          <p:nvSpPr>
            <p:cNvPr id="11599" name="Google Shape;11599;p9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99"/>
          <p:cNvGrpSpPr/>
          <p:nvPr/>
        </p:nvGrpSpPr>
        <p:grpSpPr>
          <a:xfrm>
            <a:off x="7247390" y="3444614"/>
            <a:ext cx="476329" cy="475125"/>
            <a:chOff x="-15717575" y="2786200"/>
            <a:chExt cx="306400" cy="305625"/>
          </a:xfrm>
        </p:grpSpPr>
        <p:sp>
          <p:nvSpPr>
            <p:cNvPr id="11608" name="Google Shape;11608;p9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99"/>
          <p:cNvGrpSpPr/>
          <p:nvPr/>
        </p:nvGrpSpPr>
        <p:grpSpPr>
          <a:xfrm>
            <a:off x="2584963" y="1688296"/>
            <a:ext cx="475125" cy="473920"/>
            <a:chOff x="-20173175" y="2038750"/>
            <a:chExt cx="305625" cy="304850"/>
          </a:xfrm>
        </p:grpSpPr>
        <p:sp>
          <p:nvSpPr>
            <p:cNvPr id="11616" name="Google Shape;11616;p9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9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8" name="Google Shape;11618;p9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9" name="Google Shape;11619;p99"/>
          <p:cNvGrpSpPr/>
          <p:nvPr/>
        </p:nvGrpSpPr>
        <p:grpSpPr>
          <a:xfrm>
            <a:off x="2586187" y="2850282"/>
            <a:ext cx="472676" cy="475125"/>
            <a:chOff x="-20173175" y="2787775"/>
            <a:chExt cx="304050" cy="305625"/>
          </a:xfrm>
        </p:grpSpPr>
        <p:sp>
          <p:nvSpPr>
            <p:cNvPr id="11620" name="Google Shape;11620;p9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9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99"/>
          <p:cNvGrpSpPr/>
          <p:nvPr/>
        </p:nvGrpSpPr>
        <p:grpSpPr>
          <a:xfrm>
            <a:off x="5511171" y="2275564"/>
            <a:ext cx="473881" cy="471471"/>
            <a:chOff x="-18294675" y="2434925"/>
            <a:chExt cx="304825" cy="303275"/>
          </a:xfrm>
        </p:grpSpPr>
        <p:sp>
          <p:nvSpPr>
            <p:cNvPr id="11628" name="Google Shape;11628;p9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99"/>
          <p:cNvGrpSpPr/>
          <p:nvPr/>
        </p:nvGrpSpPr>
        <p:grpSpPr>
          <a:xfrm>
            <a:off x="5567487" y="2852107"/>
            <a:ext cx="361250" cy="471471"/>
            <a:chOff x="-18258450" y="2809825"/>
            <a:chExt cx="232375" cy="303275"/>
          </a:xfrm>
        </p:grpSpPr>
        <p:sp>
          <p:nvSpPr>
            <p:cNvPr id="11632" name="Google Shape;11632;p9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5" name="Google Shape;11635;p9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6" name="Google Shape;11636;p99"/>
          <p:cNvGrpSpPr/>
          <p:nvPr/>
        </p:nvGrpSpPr>
        <p:grpSpPr>
          <a:xfrm>
            <a:off x="3777686" y="3445233"/>
            <a:ext cx="415117" cy="473920"/>
            <a:chOff x="-16422500" y="2425450"/>
            <a:chExt cx="267025" cy="304850"/>
          </a:xfrm>
        </p:grpSpPr>
        <p:sp>
          <p:nvSpPr>
            <p:cNvPr id="11637" name="Google Shape;11637;p9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99"/>
          <p:cNvGrpSpPr/>
          <p:nvPr/>
        </p:nvGrpSpPr>
        <p:grpSpPr>
          <a:xfrm>
            <a:off x="6080447" y="3445838"/>
            <a:ext cx="473920" cy="472676"/>
            <a:chOff x="-16442200" y="2801175"/>
            <a:chExt cx="304850" cy="304050"/>
          </a:xfrm>
        </p:grpSpPr>
        <p:sp>
          <p:nvSpPr>
            <p:cNvPr id="11641" name="Google Shape;11641;p9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4" name="Google Shape;11644;p9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6" name="Google Shape;11646;p99"/>
          <p:cNvGrpSpPr/>
          <p:nvPr/>
        </p:nvGrpSpPr>
        <p:grpSpPr>
          <a:xfrm>
            <a:off x="3156161" y="2276343"/>
            <a:ext cx="481265" cy="469917"/>
            <a:chOff x="-19802200" y="2416025"/>
            <a:chExt cx="309575" cy="302275"/>
          </a:xfrm>
        </p:grpSpPr>
        <p:sp>
          <p:nvSpPr>
            <p:cNvPr id="11647" name="Google Shape;11647;p9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99"/>
          <p:cNvGrpSpPr/>
          <p:nvPr/>
        </p:nvGrpSpPr>
        <p:grpSpPr>
          <a:xfrm>
            <a:off x="3159232" y="2851506"/>
            <a:ext cx="475125" cy="472676"/>
            <a:chOff x="-19801400" y="2788575"/>
            <a:chExt cx="305625" cy="304050"/>
          </a:xfrm>
        </p:grpSpPr>
        <p:sp>
          <p:nvSpPr>
            <p:cNvPr id="11653" name="Google Shape;11653;p9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9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99"/>
          <p:cNvGrpSpPr/>
          <p:nvPr/>
        </p:nvGrpSpPr>
        <p:grpSpPr>
          <a:xfrm>
            <a:off x="6114308" y="1688916"/>
            <a:ext cx="422463" cy="472676"/>
            <a:chOff x="-17903225" y="2060800"/>
            <a:chExt cx="271750" cy="304050"/>
          </a:xfrm>
        </p:grpSpPr>
        <p:sp>
          <p:nvSpPr>
            <p:cNvPr id="11660" name="Google Shape;11660;p9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99"/>
          <p:cNvGrpSpPr/>
          <p:nvPr/>
        </p:nvGrpSpPr>
        <p:grpSpPr>
          <a:xfrm>
            <a:off x="6088599" y="2274962"/>
            <a:ext cx="473881" cy="472676"/>
            <a:chOff x="-17918975" y="2435725"/>
            <a:chExt cx="304825" cy="304050"/>
          </a:xfrm>
        </p:grpSpPr>
        <p:sp>
          <p:nvSpPr>
            <p:cNvPr id="11664" name="Google Shape;11664;p9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99"/>
          <p:cNvGrpSpPr/>
          <p:nvPr/>
        </p:nvGrpSpPr>
        <p:grpSpPr>
          <a:xfrm>
            <a:off x="6117359" y="2852729"/>
            <a:ext cx="416361" cy="470228"/>
            <a:chOff x="-17899300" y="2810625"/>
            <a:chExt cx="267825" cy="302475"/>
          </a:xfrm>
        </p:grpSpPr>
        <p:sp>
          <p:nvSpPr>
            <p:cNvPr id="11667" name="Google Shape;11667;p9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99"/>
          <p:cNvGrpSpPr/>
          <p:nvPr/>
        </p:nvGrpSpPr>
        <p:grpSpPr>
          <a:xfrm>
            <a:off x="2023212" y="3461166"/>
            <a:ext cx="472676" cy="442089"/>
            <a:chOff x="-16066500" y="2060800"/>
            <a:chExt cx="304050" cy="284375"/>
          </a:xfrm>
        </p:grpSpPr>
        <p:sp>
          <p:nvSpPr>
            <p:cNvPr id="11671" name="Google Shape;11671;p9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9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9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6" name="Google Shape;11676;p9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9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9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9" name="Google Shape;11679;p99"/>
          <p:cNvGrpSpPr/>
          <p:nvPr/>
        </p:nvGrpSpPr>
        <p:grpSpPr>
          <a:xfrm>
            <a:off x="7907919" y="2297751"/>
            <a:ext cx="368362" cy="419314"/>
            <a:chOff x="4995050" y="3245650"/>
            <a:chExt cx="236950" cy="269725"/>
          </a:xfrm>
        </p:grpSpPr>
        <p:sp>
          <p:nvSpPr>
            <p:cNvPr id="11680" name="Google Shape;11680;p9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9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3" name="Google Shape;11683;p99"/>
            <p:cNvGrpSpPr/>
            <p:nvPr/>
          </p:nvGrpSpPr>
          <p:grpSpPr>
            <a:xfrm>
              <a:off x="4995050" y="3245650"/>
              <a:ext cx="236950" cy="269725"/>
              <a:chOff x="4995050" y="3245650"/>
              <a:chExt cx="236950" cy="269725"/>
            </a:xfrm>
          </p:grpSpPr>
          <p:sp>
            <p:nvSpPr>
              <p:cNvPr id="11684" name="Google Shape;11684;p9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86" name="Google Shape;11686;p99"/>
          <p:cNvGrpSpPr/>
          <p:nvPr/>
        </p:nvGrpSpPr>
        <p:grpSpPr>
          <a:xfrm>
            <a:off x="5507712" y="1689744"/>
            <a:ext cx="483749" cy="481292"/>
            <a:chOff x="4724650" y="2885700"/>
            <a:chExt cx="270750" cy="269375"/>
          </a:xfrm>
        </p:grpSpPr>
        <p:sp>
          <p:nvSpPr>
            <p:cNvPr id="11687" name="Google Shape;11687;p9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99"/>
          <p:cNvGrpSpPr/>
          <p:nvPr/>
        </p:nvGrpSpPr>
        <p:grpSpPr>
          <a:xfrm>
            <a:off x="4374817" y="1683870"/>
            <a:ext cx="389425" cy="467822"/>
            <a:chOff x="4459350" y="2882125"/>
            <a:chExt cx="228375" cy="274350"/>
          </a:xfrm>
        </p:grpSpPr>
        <p:sp>
          <p:nvSpPr>
            <p:cNvPr id="11695" name="Google Shape;11695;p9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9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700" name="Google Shape;11700;p9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701" name="Google Shape;11701;p9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05"/>
        <p:cNvGrpSpPr/>
        <p:nvPr/>
      </p:nvGrpSpPr>
      <p:grpSpPr>
        <a:xfrm>
          <a:off x="0" y="0"/>
          <a:ext cx="0" cy="0"/>
          <a:chOff x="0" y="0"/>
          <a:chExt cx="0" cy="0"/>
        </a:xfrm>
      </p:grpSpPr>
      <p:sp>
        <p:nvSpPr>
          <p:cNvPr id="11706" name="Google Shape;11706;p10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07" name="Google Shape;11707;p10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8" name="Google Shape;11708;p100"/>
          <p:cNvGrpSpPr/>
          <p:nvPr/>
        </p:nvGrpSpPr>
        <p:grpSpPr>
          <a:xfrm>
            <a:off x="835580" y="2140412"/>
            <a:ext cx="426462" cy="420796"/>
            <a:chOff x="-6713450" y="2397900"/>
            <a:chExt cx="295375" cy="291450"/>
          </a:xfrm>
        </p:grpSpPr>
        <p:sp>
          <p:nvSpPr>
            <p:cNvPr id="11709" name="Google Shape;11709;p10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0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1" name="Google Shape;11711;p10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2" name="Google Shape;11712;p100"/>
          <p:cNvGrpSpPr/>
          <p:nvPr/>
        </p:nvGrpSpPr>
        <p:grpSpPr>
          <a:xfrm>
            <a:off x="3540341" y="1631401"/>
            <a:ext cx="423069" cy="420507"/>
            <a:chOff x="-4932650" y="2046625"/>
            <a:chExt cx="293025" cy="291250"/>
          </a:xfrm>
        </p:grpSpPr>
        <p:sp>
          <p:nvSpPr>
            <p:cNvPr id="11713" name="Google Shape;11713;p10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0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5" name="Google Shape;11715;p10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6" name="Google Shape;11716;p100"/>
          <p:cNvGrpSpPr/>
          <p:nvPr/>
        </p:nvGrpSpPr>
        <p:grpSpPr>
          <a:xfrm>
            <a:off x="3552272" y="2660957"/>
            <a:ext cx="423069" cy="420796"/>
            <a:chOff x="-4931075" y="2765725"/>
            <a:chExt cx="293025" cy="291450"/>
          </a:xfrm>
        </p:grpSpPr>
        <p:sp>
          <p:nvSpPr>
            <p:cNvPr id="11717" name="Google Shape;11717;p10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0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100"/>
          <p:cNvGrpSpPr/>
          <p:nvPr/>
        </p:nvGrpSpPr>
        <p:grpSpPr>
          <a:xfrm>
            <a:off x="6257840" y="1656289"/>
            <a:ext cx="420796" cy="370732"/>
            <a:chOff x="-3137650" y="2067900"/>
            <a:chExt cx="291450" cy="256775"/>
          </a:xfrm>
        </p:grpSpPr>
        <p:sp>
          <p:nvSpPr>
            <p:cNvPr id="11720" name="Google Shape;11720;p10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10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0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100"/>
          <p:cNvGrpSpPr/>
          <p:nvPr/>
        </p:nvGrpSpPr>
        <p:grpSpPr>
          <a:xfrm>
            <a:off x="6257840" y="2139926"/>
            <a:ext cx="420796" cy="421770"/>
            <a:chOff x="-3137650" y="2408950"/>
            <a:chExt cx="291450" cy="292125"/>
          </a:xfrm>
        </p:grpSpPr>
        <p:sp>
          <p:nvSpPr>
            <p:cNvPr id="11724" name="Google Shape;11724;p10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0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0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0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0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100"/>
          <p:cNvGrpSpPr/>
          <p:nvPr/>
        </p:nvGrpSpPr>
        <p:grpSpPr>
          <a:xfrm>
            <a:off x="6269771" y="2685412"/>
            <a:ext cx="420796" cy="371887"/>
            <a:chOff x="-3137650" y="2787000"/>
            <a:chExt cx="291450" cy="257575"/>
          </a:xfrm>
        </p:grpSpPr>
        <p:sp>
          <p:nvSpPr>
            <p:cNvPr id="11730" name="Google Shape;11730;p10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0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0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0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0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0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0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0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8" name="Google Shape;11738;p10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0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0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1" name="Google Shape;11741;p100"/>
          <p:cNvGrpSpPr/>
          <p:nvPr/>
        </p:nvGrpSpPr>
        <p:grpSpPr>
          <a:xfrm>
            <a:off x="1387948" y="2660397"/>
            <a:ext cx="421914" cy="421914"/>
            <a:chOff x="-6354300" y="2757075"/>
            <a:chExt cx="292225" cy="292225"/>
          </a:xfrm>
        </p:grpSpPr>
        <p:sp>
          <p:nvSpPr>
            <p:cNvPr id="11742" name="Google Shape;11742;p10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0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0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0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100"/>
          <p:cNvGrpSpPr/>
          <p:nvPr/>
        </p:nvGrpSpPr>
        <p:grpSpPr>
          <a:xfrm>
            <a:off x="4081951" y="1629560"/>
            <a:ext cx="424188" cy="424188"/>
            <a:chOff x="-4573475" y="2045850"/>
            <a:chExt cx="293800" cy="293800"/>
          </a:xfrm>
        </p:grpSpPr>
        <p:sp>
          <p:nvSpPr>
            <p:cNvPr id="11747" name="Google Shape;11747;p10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0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100"/>
          <p:cNvGrpSpPr/>
          <p:nvPr/>
        </p:nvGrpSpPr>
        <p:grpSpPr>
          <a:xfrm>
            <a:off x="4081374" y="2138699"/>
            <a:ext cx="425343" cy="424225"/>
            <a:chOff x="-4570325" y="2405775"/>
            <a:chExt cx="294600" cy="293825"/>
          </a:xfrm>
        </p:grpSpPr>
        <p:sp>
          <p:nvSpPr>
            <p:cNvPr id="11750" name="Google Shape;11750;p10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0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100"/>
          <p:cNvGrpSpPr/>
          <p:nvPr/>
        </p:nvGrpSpPr>
        <p:grpSpPr>
          <a:xfrm>
            <a:off x="4094442" y="2659838"/>
            <a:ext cx="423069" cy="423033"/>
            <a:chOff x="-4572700" y="2764950"/>
            <a:chExt cx="293025" cy="293000"/>
          </a:xfrm>
        </p:grpSpPr>
        <p:sp>
          <p:nvSpPr>
            <p:cNvPr id="11753" name="Google Shape;11753;p10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0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10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0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0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100"/>
          <p:cNvGrpSpPr/>
          <p:nvPr/>
        </p:nvGrpSpPr>
        <p:grpSpPr>
          <a:xfrm>
            <a:off x="6813205" y="1631239"/>
            <a:ext cx="414840" cy="420832"/>
            <a:chOff x="-2777700" y="2049775"/>
            <a:chExt cx="287325" cy="291475"/>
          </a:xfrm>
        </p:grpSpPr>
        <p:sp>
          <p:nvSpPr>
            <p:cNvPr id="11759" name="Google Shape;11759;p10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0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0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100"/>
          <p:cNvGrpSpPr/>
          <p:nvPr/>
        </p:nvGrpSpPr>
        <p:grpSpPr>
          <a:xfrm>
            <a:off x="6809667" y="2140431"/>
            <a:ext cx="421914" cy="420759"/>
            <a:chOff x="-2571737" y="2403625"/>
            <a:chExt cx="292225" cy="291425"/>
          </a:xfrm>
        </p:grpSpPr>
        <p:sp>
          <p:nvSpPr>
            <p:cNvPr id="11763" name="Google Shape;11763;p10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0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0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0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0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0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0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100"/>
          <p:cNvGrpSpPr/>
          <p:nvPr/>
        </p:nvGrpSpPr>
        <p:grpSpPr>
          <a:xfrm>
            <a:off x="6809667" y="2661534"/>
            <a:ext cx="421914" cy="419640"/>
            <a:chOff x="-2571737" y="2764550"/>
            <a:chExt cx="292225" cy="290650"/>
          </a:xfrm>
        </p:grpSpPr>
        <p:sp>
          <p:nvSpPr>
            <p:cNvPr id="11771" name="Google Shape;11771;p10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0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10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100"/>
          <p:cNvGrpSpPr/>
          <p:nvPr/>
        </p:nvGrpSpPr>
        <p:grpSpPr>
          <a:xfrm>
            <a:off x="3009168" y="3230538"/>
            <a:ext cx="421914" cy="423864"/>
            <a:chOff x="-1333975" y="2365850"/>
            <a:chExt cx="292225" cy="293575"/>
          </a:xfrm>
        </p:grpSpPr>
        <p:sp>
          <p:nvSpPr>
            <p:cNvPr id="11775" name="Google Shape;11775;p10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0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0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0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0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0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0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10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100"/>
          <p:cNvGrpSpPr/>
          <p:nvPr/>
        </p:nvGrpSpPr>
        <p:grpSpPr>
          <a:xfrm>
            <a:off x="1942643" y="2660397"/>
            <a:ext cx="398020" cy="421914"/>
            <a:chOff x="-5995925" y="2757850"/>
            <a:chExt cx="275675" cy="292225"/>
          </a:xfrm>
        </p:grpSpPr>
        <p:sp>
          <p:nvSpPr>
            <p:cNvPr id="11784" name="Google Shape;11784;p10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0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0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0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0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10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0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10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0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100"/>
          <p:cNvGrpSpPr/>
          <p:nvPr/>
        </p:nvGrpSpPr>
        <p:grpSpPr>
          <a:xfrm>
            <a:off x="4622930" y="1631816"/>
            <a:ext cx="421951" cy="419677"/>
            <a:chOff x="-4211975" y="2046625"/>
            <a:chExt cx="292250" cy="290675"/>
          </a:xfrm>
        </p:grpSpPr>
        <p:sp>
          <p:nvSpPr>
            <p:cNvPr id="11794" name="Google Shape;11794;p10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0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100"/>
          <p:cNvGrpSpPr/>
          <p:nvPr/>
        </p:nvGrpSpPr>
        <p:grpSpPr>
          <a:xfrm>
            <a:off x="4672976" y="2138699"/>
            <a:ext cx="321859" cy="424225"/>
            <a:chOff x="-4178875" y="2405775"/>
            <a:chExt cx="222925" cy="293825"/>
          </a:xfrm>
        </p:grpSpPr>
        <p:sp>
          <p:nvSpPr>
            <p:cNvPr id="11797" name="Google Shape;11797;p10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10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10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100"/>
          <p:cNvGrpSpPr/>
          <p:nvPr/>
        </p:nvGrpSpPr>
        <p:grpSpPr>
          <a:xfrm>
            <a:off x="4635439" y="2673483"/>
            <a:ext cx="420796" cy="395746"/>
            <a:chOff x="-4211975" y="2783850"/>
            <a:chExt cx="291450" cy="274100"/>
          </a:xfrm>
        </p:grpSpPr>
        <p:sp>
          <p:nvSpPr>
            <p:cNvPr id="11801" name="Google Shape;11801;p10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0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10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4" name="Google Shape;11804;p10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5" name="Google Shape;11805;p100"/>
          <p:cNvGrpSpPr/>
          <p:nvPr/>
        </p:nvGrpSpPr>
        <p:grpSpPr>
          <a:xfrm>
            <a:off x="7340368" y="2140413"/>
            <a:ext cx="420796" cy="420796"/>
            <a:chOff x="-2419325" y="2408150"/>
            <a:chExt cx="291450" cy="291450"/>
          </a:xfrm>
        </p:grpSpPr>
        <p:sp>
          <p:nvSpPr>
            <p:cNvPr id="11806" name="Google Shape;11806;p10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0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0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0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0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0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0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3" name="Google Shape;11813;p10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4" name="Google Shape;11814;p100"/>
          <p:cNvGrpSpPr/>
          <p:nvPr/>
        </p:nvGrpSpPr>
        <p:grpSpPr>
          <a:xfrm>
            <a:off x="4661893" y="3231514"/>
            <a:ext cx="420796" cy="421914"/>
            <a:chOff x="-1333200" y="2770450"/>
            <a:chExt cx="291450" cy="292225"/>
          </a:xfrm>
        </p:grpSpPr>
        <p:sp>
          <p:nvSpPr>
            <p:cNvPr id="11815" name="Google Shape;11815;p10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0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100"/>
          <p:cNvGrpSpPr/>
          <p:nvPr/>
        </p:nvGrpSpPr>
        <p:grpSpPr>
          <a:xfrm>
            <a:off x="2458506" y="1631256"/>
            <a:ext cx="423069" cy="420796"/>
            <a:chOff x="-5635200" y="2037975"/>
            <a:chExt cx="293025" cy="291450"/>
          </a:xfrm>
        </p:grpSpPr>
        <p:sp>
          <p:nvSpPr>
            <p:cNvPr id="11818" name="Google Shape;11818;p10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0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100"/>
          <p:cNvGrpSpPr/>
          <p:nvPr/>
        </p:nvGrpSpPr>
        <p:grpSpPr>
          <a:xfrm>
            <a:off x="2456792" y="2140412"/>
            <a:ext cx="426499" cy="420796"/>
            <a:chOff x="-5637575" y="2397900"/>
            <a:chExt cx="295400" cy="291450"/>
          </a:xfrm>
        </p:grpSpPr>
        <p:sp>
          <p:nvSpPr>
            <p:cNvPr id="11821" name="Google Shape;11821;p10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0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0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0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100"/>
          <p:cNvGrpSpPr/>
          <p:nvPr/>
        </p:nvGrpSpPr>
        <p:grpSpPr>
          <a:xfrm>
            <a:off x="2470455" y="2660397"/>
            <a:ext cx="423033" cy="421914"/>
            <a:chOff x="-5635975" y="2757075"/>
            <a:chExt cx="293000" cy="292225"/>
          </a:xfrm>
        </p:grpSpPr>
        <p:sp>
          <p:nvSpPr>
            <p:cNvPr id="11826" name="Google Shape;11826;p10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0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100"/>
          <p:cNvGrpSpPr/>
          <p:nvPr/>
        </p:nvGrpSpPr>
        <p:grpSpPr>
          <a:xfrm>
            <a:off x="5154391" y="1631256"/>
            <a:ext cx="423069" cy="420796"/>
            <a:chOff x="-3854375" y="2046625"/>
            <a:chExt cx="293025" cy="291450"/>
          </a:xfrm>
        </p:grpSpPr>
        <p:sp>
          <p:nvSpPr>
            <p:cNvPr id="11829" name="Google Shape;11829;p10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10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100"/>
          <p:cNvGrpSpPr/>
          <p:nvPr/>
        </p:nvGrpSpPr>
        <p:grpSpPr>
          <a:xfrm>
            <a:off x="5153254" y="2138717"/>
            <a:ext cx="425343" cy="424188"/>
            <a:chOff x="-3854375" y="2405000"/>
            <a:chExt cx="294600" cy="293800"/>
          </a:xfrm>
        </p:grpSpPr>
        <p:sp>
          <p:nvSpPr>
            <p:cNvPr id="11832" name="Google Shape;11832;p10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0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100"/>
          <p:cNvGrpSpPr/>
          <p:nvPr/>
        </p:nvGrpSpPr>
        <p:grpSpPr>
          <a:xfrm>
            <a:off x="5167459" y="2659838"/>
            <a:ext cx="420796" cy="423033"/>
            <a:chOff x="-3852025" y="2764950"/>
            <a:chExt cx="291450" cy="293000"/>
          </a:xfrm>
        </p:grpSpPr>
        <p:sp>
          <p:nvSpPr>
            <p:cNvPr id="11835" name="Google Shape;11835;p10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0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7" name="Google Shape;11837;p10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0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9" name="Google Shape;11839;p100"/>
          <p:cNvGrpSpPr/>
          <p:nvPr/>
        </p:nvGrpSpPr>
        <p:grpSpPr>
          <a:xfrm>
            <a:off x="7890048" y="2660398"/>
            <a:ext cx="420796" cy="421914"/>
            <a:chOff x="-2060175" y="2768875"/>
            <a:chExt cx="291450" cy="292225"/>
          </a:xfrm>
        </p:grpSpPr>
        <p:sp>
          <p:nvSpPr>
            <p:cNvPr id="11840" name="Google Shape;11840;p10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0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100"/>
          <p:cNvGrpSpPr/>
          <p:nvPr/>
        </p:nvGrpSpPr>
        <p:grpSpPr>
          <a:xfrm>
            <a:off x="1903657" y="3232071"/>
            <a:ext cx="421914" cy="420796"/>
            <a:chOff x="-937025" y="2064750"/>
            <a:chExt cx="292225" cy="291450"/>
          </a:xfrm>
        </p:grpSpPr>
        <p:sp>
          <p:nvSpPr>
            <p:cNvPr id="11843" name="Google Shape;11843;p10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0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0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100"/>
          <p:cNvGrpSpPr/>
          <p:nvPr/>
        </p:nvGrpSpPr>
        <p:grpSpPr>
          <a:xfrm>
            <a:off x="3006820" y="1630697"/>
            <a:ext cx="421951" cy="421914"/>
            <a:chOff x="-5276050" y="2037975"/>
            <a:chExt cx="292250" cy="292225"/>
          </a:xfrm>
        </p:grpSpPr>
        <p:sp>
          <p:nvSpPr>
            <p:cNvPr id="11847" name="Google Shape;11847;p10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0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0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0" name="Google Shape;11850;p10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0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2" name="Google Shape;11852;p100"/>
          <p:cNvGrpSpPr/>
          <p:nvPr/>
        </p:nvGrpSpPr>
        <p:grpSpPr>
          <a:xfrm>
            <a:off x="5765634" y="1631256"/>
            <a:ext cx="324133" cy="420796"/>
            <a:chOff x="-3462150" y="2046625"/>
            <a:chExt cx="224500" cy="291450"/>
          </a:xfrm>
        </p:grpSpPr>
        <p:sp>
          <p:nvSpPr>
            <p:cNvPr id="11853" name="Google Shape;11853;p10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0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0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0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0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0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0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100"/>
          <p:cNvGrpSpPr/>
          <p:nvPr/>
        </p:nvGrpSpPr>
        <p:grpSpPr>
          <a:xfrm>
            <a:off x="5741197" y="2139276"/>
            <a:ext cx="373006" cy="423069"/>
            <a:chOff x="-3478675" y="2405775"/>
            <a:chExt cx="258350" cy="293025"/>
          </a:xfrm>
        </p:grpSpPr>
        <p:sp>
          <p:nvSpPr>
            <p:cNvPr id="11861" name="Google Shape;11861;p10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0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0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0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100"/>
          <p:cNvGrpSpPr/>
          <p:nvPr/>
        </p:nvGrpSpPr>
        <p:grpSpPr>
          <a:xfrm>
            <a:off x="5803715" y="2660398"/>
            <a:ext cx="271831" cy="421914"/>
            <a:chOff x="-3443250" y="2765725"/>
            <a:chExt cx="188275" cy="292225"/>
          </a:xfrm>
        </p:grpSpPr>
        <p:sp>
          <p:nvSpPr>
            <p:cNvPr id="11866" name="Google Shape;11866;p10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0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0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0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100"/>
          <p:cNvGrpSpPr/>
          <p:nvPr/>
        </p:nvGrpSpPr>
        <p:grpSpPr>
          <a:xfrm>
            <a:off x="832612" y="3230934"/>
            <a:ext cx="371887" cy="423069"/>
            <a:chOff x="-1684475" y="2049000"/>
            <a:chExt cx="257575" cy="293025"/>
          </a:xfrm>
        </p:grpSpPr>
        <p:sp>
          <p:nvSpPr>
            <p:cNvPr id="11871" name="Google Shape;11871;p10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0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0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10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5" name="Google Shape;11875;p10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6" name="Google Shape;11876;p100"/>
          <p:cNvGrpSpPr/>
          <p:nvPr/>
        </p:nvGrpSpPr>
        <p:grpSpPr>
          <a:xfrm>
            <a:off x="4122504" y="3231514"/>
            <a:ext cx="420796" cy="421914"/>
            <a:chOff x="-1700225" y="2768875"/>
            <a:chExt cx="291450" cy="292225"/>
          </a:xfrm>
        </p:grpSpPr>
        <p:sp>
          <p:nvSpPr>
            <p:cNvPr id="11877" name="Google Shape;11877;p10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0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0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0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0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0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100"/>
          <p:cNvGrpSpPr/>
          <p:nvPr/>
        </p:nvGrpSpPr>
        <p:grpSpPr>
          <a:xfrm>
            <a:off x="3590852" y="3230935"/>
            <a:ext cx="371887" cy="423069"/>
            <a:chOff x="-919700" y="2420750"/>
            <a:chExt cx="257575" cy="293025"/>
          </a:xfrm>
        </p:grpSpPr>
        <p:sp>
          <p:nvSpPr>
            <p:cNvPr id="11884" name="Google Shape;11884;p10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0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0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100"/>
          <p:cNvGrpSpPr/>
          <p:nvPr/>
        </p:nvGrpSpPr>
        <p:grpSpPr>
          <a:xfrm>
            <a:off x="1926044" y="1645950"/>
            <a:ext cx="409531" cy="410617"/>
            <a:chOff x="6679825" y="2693700"/>
            <a:chExt cx="257875" cy="258575"/>
          </a:xfrm>
        </p:grpSpPr>
        <p:sp>
          <p:nvSpPr>
            <p:cNvPr id="11888" name="Google Shape;11888;p10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0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100"/>
          <p:cNvGrpSpPr/>
          <p:nvPr/>
        </p:nvGrpSpPr>
        <p:grpSpPr>
          <a:xfrm>
            <a:off x="1915618" y="2142110"/>
            <a:ext cx="420531" cy="417262"/>
            <a:chOff x="6790450" y="3119050"/>
            <a:chExt cx="262750" cy="260675"/>
          </a:xfrm>
        </p:grpSpPr>
        <p:sp>
          <p:nvSpPr>
            <p:cNvPr id="11891" name="Google Shape;11891;p10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0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100"/>
          <p:cNvGrpSpPr/>
          <p:nvPr/>
        </p:nvGrpSpPr>
        <p:grpSpPr>
          <a:xfrm>
            <a:off x="6542730" y="3755436"/>
            <a:ext cx="358093" cy="407391"/>
            <a:chOff x="7660859" y="2571753"/>
            <a:chExt cx="366561" cy="417024"/>
          </a:xfrm>
        </p:grpSpPr>
        <p:sp>
          <p:nvSpPr>
            <p:cNvPr id="11894" name="Google Shape;11894;p10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0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0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100"/>
          <p:cNvGrpSpPr/>
          <p:nvPr/>
        </p:nvGrpSpPr>
        <p:grpSpPr>
          <a:xfrm>
            <a:off x="4077412" y="3755436"/>
            <a:ext cx="407391" cy="407391"/>
            <a:chOff x="5566722" y="2571753"/>
            <a:chExt cx="417024" cy="417024"/>
          </a:xfrm>
        </p:grpSpPr>
        <p:sp>
          <p:nvSpPr>
            <p:cNvPr id="11898" name="Google Shape;11898;p10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0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100"/>
          <p:cNvGrpSpPr/>
          <p:nvPr/>
        </p:nvGrpSpPr>
        <p:grpSpPr>
          <a:xfrm>
            <a:off x="4693744" y="3857692"/>
            <a:ext cx="407381" cy="202880"/>
            <a:chOff x="6090251" y="2676413"/>
            <a:chExt cx="417014" cy="207677"/>
          </a:xfrm>
        </p:grpSpPr>
        <p:sp>
          <p:nvSpPr>
            <p:cNvPr id="11901" name="Google Shape;11901;p10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0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0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0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100"/>
          <p:cNvGrpSpPr/>
          <p:nvPr/>
        </p:nvGrpSpPr>
        <p:grpSpPr>
          <a:xfrm>
            <a:off x="5926398" y="3755436"/>
            <a:ext cx="407391" cy="407391"/>
            <a:chOff x="7137330" y="2571753"/>
            <a:chExt cx="417024" cy="417024"/>
          </a:xfrm>
        </p:grpSpPr>
        <p:sp>
          <p:nvSpPr>
            <p:cNvPr id="11906" name="Google Shape;11906;p10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0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0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100"/>
          <p:cNvGrpSpPr/>
          <p:nvPr/>
        </p:nvGrpSpPr>
        <p:grpSpPr>
          <a:xfrm>
            <a:off x="5310066" y="3755436"/>
            <a:ext cx="407391" cy="407391"/>
            <a:chOff x="6613801" y="2571753"/>
            <a:chExt cx="417024" cy="417024"/>
          </a:xfrm>
        </p:grpSpPr>
        <p:sp>
          <p:nvSpPr>
            <p:cNvPr id="11910" name="Google Shape;11910;p10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0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10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0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0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100"/>
          <p:cNvGrpSpPr/>
          <p:nvPr/>
        </p:nvGrpSpPr>
        <p:grpSpPr>
          <a:xfrm>
            <a:off x="7896740" y="3238780"/>
            <a:ext cx="407411" cy="407411"/>
            <a:chOff x="2964567" y="2571753"/>
            <a:chExt cx="417045" cy="417045"/>
          </a:xfrm>
        </p:grpSpPr>
        <p:sp>
          <p:nvSpPr>
            <p:cNvPr id="11916" name="Google Shape;11916;p10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0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100"/>
          <p:cNvGrpSpPr/>
          <p:nvPr/>
        </p:nvGrpSpPr>
        <p:grpSpPr>
          <a:xfrm>
            <a:off x="1612062" y="3815897"/>
            <a:ext cx="407391" cy="286470"/>
            <a:chOff x="3476576" y="2633631"/>
            <a:chExt cx="417024" cy="293244"/>
          </a:xfrm>
        </p:grpSpPr>
        <p:sp>
          <p:nvSpPr>
            <p:cNvPr id="11919" name="Google Shape;11919;p10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0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100"/>
          <p:cNvGrpSpPr/>
          <p:nvPr/>
        </p:nvGrpSpPr>
        <p:grpSpPr>
          <a:xfrm>
            <a:off x="2228394" y="3755508"/>
            <a:ext cx="407411" cy="407248"/>
            <a:chOff x="3988564" y="2571836"/>
            <a:chExt cx="417045" cy="416878"/>
          </a:xfrm>
        </p:grpSpPr>
        <p:sp>
          <p:nvSpPr>
            <p:cNvPr id="11922" name="Google Shape;11922;p10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0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100"/>
          <p:cNvGrpSpPr/>
          <p:nvPr/>
        </p:nvGrpSpPr>
        <p:grpSpPr>
          <a:xfrm>
            <a:off x="2844747" y="3755436"/>
            <a:ext cx="407391" cy="407391"/>
            <a:chOff x="4500573" y="2571753"/>
            <a:chExt cx="417024" cy="417024"/>
          </a:xfrm>
        </p:grpSpPr>
        <p:sp>
          <p:nvSpPr>
            <p:cNvPr id="11925" name="Google Shape;11925;p10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0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100"/>
          <p:cNvGrpSpPr/>
          <p:nvPr/>
        </p:nvGrpSpPr>
        <p:grpSpPr>
          <a:xfrm>
            <a:off x="3461079" y="3755436"/>
            <a:ext cx="407391" cy="407391"/>
            <a:chOff x="5012603" y="2571753"/>
            <a:chExt cx="417024" cy="417024"/>
          </a:xfrm>
        </p:grpSpPr>
        <p:sp>
          <p:nvSpPr>
            <p:cNvPr id="11928" name="Google Shape;11928;p10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0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0" name="Google Shape;11930;p10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1" name="Google Shape;11931;p100"/>
          <p:cNvGrpSpPr/>
          <p:nvPr/>
        </p:nvGrpSpPr>
        <p:grpSpPr>
          <a:xfrm>
            <a:off x="5721826" y="3238790"/>
            <a:ext cx="407432" cy="407391"/>
            <a:chOff x="812101" y="2571761"/>
            <a:chExt cx="417066" cy="417024"/>
          </a:xfrm>
        </p:grpSpPr>
        <p:sp>
          <p:nvSpPr>
            <p:cNvPr id="11932" name="Google Shape;11932;p10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0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0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0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100"/>
          <p:cNvGrpSpPr/>
          <p:nvPr/>
        </p:nvGrpSpPr>
        <p:grpSpPr>
          <a:xfrm>
            <a:off x="6242420" y="3238790"/>
            <a:ext cx="407391" cy="407391"/>
            <a:chOff x="1323129" y="2571761"/>
            <a:chExt cx="417024" cy="417024"/>
          </a:xfrm>
        </p:grpSpPr>
        <p:sp>
          <p:nvSpPr>
            <p:cNvPr id="11937" name="Google Shape;11937;p10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0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0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0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1" name="Google Shape;11941;p10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2" name="Google Shape;11942;p100"/>
          <p:cNvGrpSpPr/>
          <p:nvPr/>
        </p:nvGrpSpPr>
        <p:grpSpPr>
          <a:xfrm>
            <a:off x="7378895" y="3238843"/>
            <a:ext cx="408023" cy="407411"/>
            <a:chOff x="2344476" y="2571761"/>
            <a:chExt cx="417671" cy="417045"/>
          </a:xfrm>
        </p:grpSpPr>
        <p:sp>
          <p:nvSpPr>
            <p:cNvPr id="11943" name="Google Shape;11943;p10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0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100"/>
          <p:cNvGrpSpPr/>
          <p:nvPr/>
        </p:nvGrpSpPr>
        <p:grpSpPr>
          <a:xfrm>
            <a:off x="7109755" y="3759535"/>
            <a:ext cx="399178" cy="399178"/>
            <a:chOff x="2038375" y="3798025"/>
            <a:chExt cx="841792" cy="841792"/>
          </a:xfrm>
        </p:grpSpPr>
        <p:sp>
          <p:nvSpPr>
            <p:cNvPr id="11946" name="Google Shape;11946;p10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0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51"/>
        <p:cNvGrpSpPr/>
        <p:nvPr/>
      </p:nvGrpSpPr>
      <p:grpSpPr>
        <a:xfrm>
          <a:off x="0" y="0"/>
          <a:ext cx="0" cy="0"/>
          <a:chOff x="0" y="0"/>
          <a:chExt cx="0" cy="0"/>
        </a:xfrm>
      </p:grpSpPr>
      <p:pic>
        <p:nvPicPr>
          <p:cNvPr id="11952" name="Google Shape;11952;p10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8"/>
        <p:cNvGrpSpPr/>
        <p:nvPr/>
      </p:nvGrpSpPr>
      <p:grpSpPr>
        <a:xfrm>
          <a:off x="0" y="0"/>
          <a:ext cx="0" cy="0"/>
          <a:chOff x="0" y="0"/>
          <a:chExt cx="0" cy="0"/>
        </a:xfrm>
      </p:grpSpPr>
      <p:sp>
        <p:nvSpPr>
          <p:cNvPr id="1378" name="Google Shape;1378;p53"/>
          <p:cNvSpPr txBox="1">
            <a:spLocks noGrp="1"/>
          </p:cNvSpPr>
          <p:nvPr>
            <p:ph type="subTitle" idx="3"/>
          </p:nvPr>
        </p:nvSpPr>
        <p:spPr>
          <a:xfrm>
            <a:off x="1837615" y="1008747"/>
            <a:ext cx="5468770" cy="88625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dirty="0"/>
              <a:t>În epoca contemporană, imaginile au devenit aproape omniprezente, fiind utilizate în diverse contexte, de la </a:t>
            </a:r>
            <a:r>
              <a:rPr lang="ro-RO" dirty="0">
                <a:solidFill>
                  <a:schemeClr val="bg1"/>
                </a:solidFill>
              </a:rPr>
              <a:t>site-uri web</a:t>
            </a:r>
            <a:r>
              <a:rPr lang="ro-RO" dirty="0"/>
              <a:t> și </a:t>
            </a:r>
            <a:r>
              <a:rPr lang="ro-RO" dirty="0">
                <a:solidFill>
                  <a:schemeClr val="bg1"/>
                </a:solidFill>
              </a:rPr>
              <a:t>aplicații mobile</a:t>
            </a:r>
            <a:r>
              <a:rPr lang="ro-RO" dirty="0"/>
              <a:t> până la imprimarea pe diverse suporturi.</a:t>
            </a:r>
            <a:endParaRPr dirty="0"/>
          </a:p>
        </p:txBody>
      </p:sp>
      <p:sp>
        <p:nvSpPr>
          <p:cNvPr id="1381" name="Google Shape;1381;p53"/>
          <p:cNvSpPr txBox="1">
            <a:spLocks noGrp="1"/>
          </p:cNvSpPr>
          <p:nvPr>
            <p:ph type="subTitle" idx="4"/>
          </p:nvPr>
        </p:nvSpPr>
        <p:spPr>
          <a:xfrm>
            <a:off x="1837615" y="2009775"/>
            <a:ext cx="5468770" cy="112395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ro-RO" dirty="0"/>
              <a:t>Dispozitivele moderne, caracterizate prin diversitatea </a:t>
            </a:r>
            <a:r>
              <a:rPr lang="ro-RO" b="1" dirty="0"/>
              <a:t>rapoartelor de aspect </a:t>
            </a:r>
            <a:r>
              <a:rPr lang="ro-RO" dirty="0"/>
              <a:t>și </a:t>
            </a:r>
            <a:r>
              <a:rPr lang="ro-RO" b="1" dirty="0"/>
              <a:t>rezoluțiilor </a:t>
            </a:r>
            <a:r>
              <a:rPr lang="ro-RO" dirty="0"/>
              <a:t>ecranelor, impun necesitatea adaptării și redimensionării imaginilor pentru a asigura o experiență optimă utilizatorilor.</a:t>
            </a:r>
            <a:endParaRPr dirty="0"/>
          </a:p>
        </p:txBody>
      </p:sp>
      <p:sp>
        <p:nvSpPr>
          <p:cNvPr id="8" name="Google Shape;9963;p94">
            <a:extLst>
              <a:ext uri="{FF2B5EF4-FFF2-40B4-BE49-F238E27FC236}">
                <a16:creationId xmlns:a16="http://schemas.microsoft.com/office/drawing/2014/main" id="{CFFB77FF-FBFE-6F34-3BAE-51F672C3B1B2}"/>
              </a:ext>
            </a:extLst>
          </p:cNvPr>
          <p:cNvSpPr>
            <a:spLocks noChangeAspect="1"/>
          </p:cNvSpPr>
          <p:nvPr/>
        </p:nvSpPr>
        <p:spPr>
          <a:xfrm>
            <a:off x="7710870" y="2324569"/>
            <a:ext cx="527323" cy="49436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9" name="Google Shape;11227;p98">
            <a:extLst>
              <a:ext uri="{FF2B5EF4-FFF2-40B4-BE49-F238E27FC236}">
                <a16:creationId xmlns:a16="http://schemas.microsoft.com/office/drawing/2014/main" id="{479E4A2D-69AA-AA8E-F6E8-F492418720AF}"/>
              </a:ext>
            </a:extLst>
          </p:cNvPr>
          <p:cNvGrpSpPr>
            <a:grpSpLocks noChangeAspect="1"/>
          </p:cNvGrpSpPr>
          <p:nvPr/>
        </p:nvGrpSpPr>
        <p:grpSpPr>
          <a:xfrm>
            <a:off x="905807" y="2310115"/>
            <a:ext cx="527323" cy="523270"/>
            <a:chOff x="-48266125" y="1973375"/>
            <a:chExt cx="302450" cy="300125"/>
          </a:xfrm>
        </p:grpSpPr>
        <p:sp>
          <p:nvSpPr>
            <p:cNvPr id="10" name="Google Shape;11228;p98">
              <a:extLst>
                <a:ext uri="{FF2B5EF4-FFF2-40B4-BE49-F238E27FC236}">
                  <a16:creationId xmlns:a16="http://schemas.microsoft.com/office/drawing/2014/main" id="{91B8933D-59EB-F031-FCD0-39413C565C4D}"/>
                </a:ext>
              </a:extLst>
            </p:cNvPr>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229;p98">
              <a:extLst>
                <a:ext uri="{FF2B5EF4-FFF2-40B4-BE49-F238E27FC236}">
                  <a16:creationId xmlns:a16="http://schemas.microsoft.com/office/drawing/2014/main" id="{F56AF688-15F9-5DF2-BB5E-ACA7F5DB1D22}"/>
                </a:ext>
              </a:extLst>
            </p:cNvPr>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230;p98">
              <a:extLst>
                <a:ext uri="{FF2B5EF4-FFF2-40B4-BE49-F238E27FC236}">
                  <a16:creationId xmlns:a16="http://schemas.microsoft.com/office/drawing/2014/main" id="{80DEFF1C-55AA-F2FB-2B49-E94054F3515C}"/>
                </a:ext>
              </a:extLst>
            </p:cNvPr>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231;p98">
              <a:extLst>
                <a:ext uri="{FF2B5EF4-FFF2-40B4-BE49-F238E27FC236}">
                  <a16:creationId xmlns:a16="http://schemas.microsoft.com/office/drawing/2014/main" id="{F12EC9F2-52FE-4F0B-D62E-2EB0F76D7C19}"/>
                </a:ext>
              </a:extLst>
            </p:cNvPr>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232;p98">
              <a:extLst>
                <a:ext uri="{FF2B5EF4-FFF2-40B4-BE49-F238E27FC236}">
                  <a16:creationId xmlns:a16="http://schemas.microsoft.com/office/drawing/2014/main" id="{DA6FC423-802E-E97B-FE03-58837CB7F6BF}"/>
                </a:ext>
              </a:extLst>
            </p:cNvPr>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233;p98">
              <a:extLst>
                <a:ext uri="{FF2B5EF4-FFF2-40B4-BE49-F238E27FC236}">
                  <a16:creationId xmlns:a16="http://schemas.microsoft.com/office/drawing/2014/main" id="{020E3A0C-B6E1-1E42-4EE3-874B609E69A2}"/>
                </a:ext>
              </a:extLst>
            </p:cNvPr>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378;p53">
            <a:extLst>
              <a:ext uri="{FF2B5EF4-FFF2-40B4-BE49-F238E27FC236}">
                <a16:creationId xmlns:a16="http://schemas.microsoft.com/office/drawing/2014/main" id="{3ED6E8AD-060C-1255-F63B-F9FB64A91F0A}"/>
              </a:ext>
            </a:extLst>
          </p:cNvPr>
          <p:cNvSpPr txBox="1">
            <a:spLocks/>
          </p:cNvSpPr>
          <p:nvPr/>
        </p:nvSpPr>
        <p:spPr>
          <a:xfrm>
            <a:off x="1837615" y="3248494"/>
            <a:ext cx="5468770" cy="8862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ro-RO" dirty="0"/>
              <a:t>Printre aplicațiile redimensionării imaginilor se numără zoom-ul digital, redimensionarea videoclipurilor, optimizare pentru streaming online, responsive design în aplicații web.</a:t>
            </a:r>
          </a:p>
        </p:txBody>
      </p:sp>
    </p:spTree>
    <p:extLst>
      <p:ext uri="{BB962C8B-B14F-4D97-AF65-F5344CB8AC3E}">
        <p14:creationId xmlns:p14="http://schemas.microsoft.com/office/powerpoint/2010/main" val="4139031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68"/>
          <p:cNvSpPr txBox="1">
            <a:spLocks noGrp="1"/>
          </p:cNvSpPr>
          <p:nvPr>
            <p:ph type="title"/>
          </p:nvPr>
        </p:nvSpPr>
        <p:spPr>
          <a:xfrm>
            <a:off x="2272188" y="2571750"/>
            <a:ext cx="4599600" cy="85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ro-RO" dirty="0"/>
              <a:t>Soluție tehnică</a:t>
            </a:r>
            <a:endParaRPr dirty="0"/>
          </a:p>
        </p:txBody>
      </p:sp>
      <p:sp>
        <p:nvSpPr>
          <p:cNvPr id="1575" name="Google Shape;1575;p68"/>
          <p:cNvSpPr txBox="1">
            <a:spLocks noGrp="1"/>
          </p:cNvSpPr>
          <p:nvPr>
            <p:ph type="title" idx="2"/>
          </p:nvPr>
        </p:nvSpPr>
        <p:spPr>
          <a:xfrm>
            <a:off x="3634038" y="971663"/>
            <a:ext cx="1875900" cy="113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1544135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3830600" y="2812429"/>
            <a:ext cx="4599600" cy="139952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ro-RO" dirty="0"/>
              <a:t>Tehnologii folosite</a:t>
            </a:r>
            <a:endParaRPr dirty="0">
              <a:solidFill>
                <a:schemeClr val="accent5"/>
              </a:solidFill>
            </a:endParaRPr>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a:t>
            </a:r>
            <a:r>
              <a:rPr lang="ro-RO" dirty="0"/>
              <a:t>4</a:t>
            </a:r>
            <a:endParaRPr dirty="0"/>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95163740"/>
      </p:ext>
    </p:extLst>
  </p:cSld>
  <p:clrMapOvr>
    <a:masterClrMapping/>
  </p:clrMapOvr>
</p:sld>
</file>

<file path=ppt/theme/theme1.xml><?xml version="1.0" encoding="utf-8"?>
<a:theme xmlns:a="http://schemas.openxmlformats.org/drawingml/2006/main" name="Topology - Master of Science in Mathematics by Slidesgo">
  <a:themeElements>
    <a:clrScheme name="Simple Light">
      <a:dk1>
        <a:srgbClr val="233251"/>
      </a:dk1>
      <a:lt1>
        <a:srgbClr val="34579E"/>
      </a:lt1>
      <a:dk2>
        <a:srgbClr val="36867D"/>
      </a:dk2>
      <a:lt2>
        <a:srgbClr val="70A19C"/>
      </a:lt2>
      <a:accent1>
        <a:srgbClr val="F1F1F1"/>
      </a:accent1>
      <a:accent2>
        <a:srgbClr val="FFFFFF"/>
      </a:accent2>
      <a:accent3>
        <a:srgbClr val="FFFFFF"/>
      </a:accent3>
      <a:accent4>
        <a:srgbClr val="FFFFFF"/>
      </a:accent4>
      <a:accent5>
        <a:srgbClr val="FFFFFF"/>
      </a:accent5>
      <a:accent6>
        <a:srgbClr val="FFFFFF"/>
      </a:accent6>
      <a:hlink>
        <a:srgbClr val="2332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TotalTime>
  <Words>2427</Words>
  <Application>Microsoft Office PowerPoint</Application>
  <PresentationFormat>On-screen Show (16:9)</PresentationFormat>
  <Paragraphs>379</Paragraphs>
  <Slides>68</Slides>
  <Notes>68</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68</vt:i4>
      </vt:variant>
    </vt:vector>
  </HeadingPairs>
  <TitlesOfParts>
    <vt:vector size="80" baseType="lpstr">
      <vt:lpstr>Roboto Medium</vt:lpstr>
      <vt:lpstr>Proxima Nova</vt:lpstr>
      <vt:lpstr>Calibri</vt:lpstr>
      <vt:lpstr>Amatic SC</vt:lpstr>
      <vt:lpstr>Poppins Medium</vt:lpstr>
      <vt:lpstr>Roboto</vt:lpstr>
      <vt:lpstr>Poppins SemiBold</vt:lpstr>
      <vt:lpstr>Bebas Neue</vt:lpstr>
      <vt:lpstr>Arial</vt:lpstr>
      <vt:lpstr>Poppins</vt:lpstr>
      <vt:lpstr>Topology - Master of Science in Mathematics by Slidesgo</vt:lpstr>
      <vt:lpstr>Slidesgo Final Pages</vt:lpstr>
      <vt:lpstr>Algoritmi pentru redimensionarea imaginilor</vt:lpstr>
      <vt:lpstr>Cuprins</vt:lpstr>
      <vt:lpstr>Problemă abordată</vt:lpstr>
      <vt:lpstr>PowerPoint Presentation</vt:lpstr>
      <vt:lpstr>PowerPoint Presentation</vt:lpstr>
      <vt:lpstr>Context și utilizare</vt:lpstr>
      <vt:lpstr>PowerPoint Presentation</vt:lpstr>
      <vt:lpstr>Soluție tehnică</vt:lpstr>
      <vt:lpstr>Tehnologii folosite</vt:lpstr>
      <vt:lpstr>PowerPoint Presentation</vt:lpstr>
      <vt:lpstr>Rezultate</vt:lpstr>
      <vt:lpstr>Concluzii</vt:lpstr>
      <vt:lpstr>Bibliografie</vt:lpstr>
      <vt:lpstr>Vă mulțumim pentru atenția acordată!</vt:lpstr>
      <vt:lpstr>Table of contents</vt:lpstr>
      <vt:lpstr>Whoa!</vt:lpstr>
      <vt:lpstr>Introduction</vt:lpstr>
      <vt:lpstr>Do you need a longer text?</vt:lpstr>
      <vt:lpstr>The slide title goes here!</vt:lpstr>
      <vt:lpstr>You can divide the content</vt:lpstr>
      <vt:lpstr>Here are three important ideas</vt:lpstr>
      <vt:lpstr>Divide the content in four ideas</vt:lpstr>
      <vt:lpstr>Reviewing concepts is a good idea</vt:lpstr>
      <vt:lpstr>Awesome words</vt:lpstr>
      <vt:lpstr>Topology</vt:lpstr>
      <vt:lpstr>—Someone Famous</vt:lpstr>
      <vt:lpstr>A picture is worth a thousand words</vt:lpstr>
      <vt:lpstr>A picture always reinforces  the concept</vt:lpstr>
      <vt:lpstr>98,300,000</vt:lpstr>
      <vt:lpstr>9h 55m 23s</vt:lpstr>
      <vt:lpstr>Let’s use some percentages</vt:lpstr>
      <vt:lpstr>Computer mockup</vt:lpstr>
      <vt:lpstr>Tablet mockup</vt:lpstr>
      <vt:lpstr>Phone mockup</vt:lpstr>
      <vt:lpstr>Science</vt:lpstr>
      <vt:lpstr>This is a map</vt:lpstr>
      <vt:lpstr>A timeline always works well</vt:lpstr>
      <vt:lpstr>Infographics are useful</vt:lpstr>
      <vt:lpstr>You can use this graph</vt:lpstr>
      <vt:lpstr>Use tables to represent data</vt:lpstr>
      <vt:lpstr>This is a graph</vt:lpstr>
      <vt:lpstr>You can use these infographics</vt:lpstr>
      <vt:lpstr>Types of network topology</vt:lpstr>
      <vt:lpstr>Extra information</vt:lpstr>
      <vt:lpstr>Conclusions</vt:lpstr>
      <vt:lpstr>Our team</vt:lpstr>
      <vt:lpstr>Thanks!</vt:lpstr>
      <vt:lpstr>Icon pack</vt:lpstr>
      <vt:lpstr>Alternatives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Algoritmi penru redimensionarea imaginilor</dc:title>
  <cp:lastModifiedBy>Alex B</cp:lastModifiedBy>
  <cp:revision>8</cp:revision>
  <dcterms:modified xsi:type="dcterms:W3CDTF">2024-01-18T00:59:59Z</dcterms:modified>
</cp:coreProperties>
</file>